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F42A97-798E-4FAB-9A84-9A5D80A33DEE}" v="7" dt="2021-12-19T12:49:32.19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5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beth Rukmini" userId="d8cc7ffb-8ad6-4dff-ad34-f46a49ce019e" providerId="ADAL" clId="{BAF42A97-798E-4FAB-9A84-9A5D80A33DEE}"/>
    <pc:docChg chg="custSel modSld">
      <pc:chgData name="Elisabeth Rukmini" userId="d8cc7ffb-8ad6-4dff-ad34-f46a49ce019e" providerId="ADAL" clId="{BAF42A97-798E-4FAB-9A84-9A5D80A33DEE}" dt="2021-12-19T12:49:32.194" v="98"/>
      <pc:docMkLst>
        <pc:docMk/>
      </pc:docMkLst>
      <pc:sldChg chg="addSp modSp mod">
        <pc:chgData name="Elisabeth Rukmini" userId="d8cc7ffb-8ad6-4dff-ad34-f46a49ce019e" providerId="ADAL" clId="{BAF42A97-798E-4FAB-9A84-9A5D80A33DEE}" dt="2021-12-19T12:49:18.606" v="92" actId="14100"/>
        <pc:sldMkLst>
          <pc:docMk/>
          <pc:sldMk cId="0" sldId="256"/>
        </pc:sldMkLst>
        <pc:spChg chg="mod">
          <ac:chgData name="Elisabeth Rukmini" userId="d8cc7ffb-8ad6-4dff-ad34-f46a49ce019e" providerId="ADAL" clId="{BAF42A97-798E-4FAB-9A84-9A5D80A33DEE}" dt="2021-12-19T12:46:03.194" v="3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Elisabeth Rukmini" userId="d8cc7ffb-8ad6-4dff-ad34-f46a49ce019e" providerId="ADAL" clId="{BAF42A97-798E-4FAB-9A84-9A5D80A33DEE}" dt="2021-12-19T12:46:26.378" v="64" actId="20577"/>
          <ac:spMkLst>
            <pc:docMk/>
            <pc:sldMk cId="0" sldId="256"/>
            <ac:spMk id="4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18.606" v="92" actId="14100"/>
          <ac:spMkLst>
            <pc:docMk/>
            <pc:sldMk cId="0" sldId="256"/>
            <ac:spMk id="5" creationId="{9B76E117-8E96-44C0-B0AB-710A34F3CB49}"/>
          </ac:spMkLst>
        </pc:spChg>
      </pc:sldChg>
      <pc:sldChg chg="addSp delSp modSp mod">
        <pc:chgData name="Elisabeth Rukmini" userId="d8cc7ffb-8ad6-4dff-ad34-f46a49ce019e" providerId="ADAL" clId="{BAF42A97-798E-4FAB-9A84-9A5D80A33DEE}" dt="2021-12-19T12:49:22.192" v="93"/>
        <pc:sldMkLst>
          <pc:docMk/>
          <pc:sldMk cId="0" sldId="257"/>
        </pc:sldMkLst>
        <pc:spChg chg="del mod">
          <ac:chgData name="Elisabeth Rukmini" userId="d8cc7ffb-8ad6-4dff-ad34-f46a49ce019e" providerId="ADAL" clId="{BAF42A97-798E-4FAB-9A84-9A5D80A33DEE}" dt="2021-12-19T12:47:38.335" v="68" actId="478"/>
          <ac:spMkLst>
            <pc:docMk/>
            <pc:sldMk cId="0" sldId="257"/>
            <ac:spMk id="8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22.192" v="93"/>
          <ac:spMkLst>
            <pc:docMk/>
            <pc:sldMk cId="0" sldId="257"/>
            <ac:spMk id="10" creationId="{CB3D7440-2206-4948-8AE5-C5C5F8F2A589}"/>
          </ac:spMkLst>
        </pc:spChg>
      </pc:sldChg>
      <pc:sldChg chg="addSp delSp modSp mod">
        <pc:chgData name="Elisabeth Rukmini" userId="d8cc7ffb-8ad6-4dff-ad34-f46a49ce019e" providerId="ADAL" clId="{BAF42A97-798E-4FAB-9A84-9A5D80A33DEE}" dt="2021-12-19T12:49:24.364" v="94"/>
        <pc:sldMkLst>
          <pc:docMk/>
          <pc:sldMk cId="0" sldId="258"/>
        </pc:sldMkLst>
        <pc:spChg chg="del">
          <ac:chgData name="Elisabeth Rukmini" userId="d8cc7ffb-8ad6-4dff-ad34-f46a49ce019e" providerId="ADAL" clId="{BAF42A97-798E-4FAB-9A84-9A5D80A33DEE}" dt="2021-12-19T12:47:42.751" v="69" actId="478"/>
          <ac:spMkLst>
            <pc:docMk/>
            <pc:sldMk cId="0" sldId="258"/>
            <ac:spMk id="9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24.364" v="94"/>
          <ac:spMkLst>
            <pc:docMk/>
            <pc:sldMk cId="0" sldId="258"/>
            <ac:spMk id="10" creationId="{4B1CEFDB-604E-4E17-A0E8-5D686CE758FC}"/>
          </ac:spMkLst>
        </pc:spChg>
      </pc:sldChg>
      <pc:sldChg chg="addSp delSp modSp mod">
        <pc:chgData name="Elisabeth Rukmini" userId="d8cc7ffb-8ad6-4dff-ad34-f46a49ce019e" providerId="ADAL" clId="{BAF42A97-798E-4FAB-9A84-9A5D80A33DEE}" dt="2021-12-19T12:49:25.971" v="95"/>
        <pc:sldMkLst>
          <pc:docMk/>
          <pc:sldMk cId="0" sldId="259"/>
        </pc:sldMkLst>
        <pc:spChg chg="del">
          <ac:chgData name="Elisabeth Rukmini" userId="d8cc7ffb-8ad6-4dff-ad34-f46a49ce019e" providerId="ADAL" clId="{BAF42A97-798E-4FAB-9A84-9A5D80A33DEE}" dt="2021-12-19T12:47:48.504" v="70" actId="478"/>
          <ac:spMkLst>
            <pc:docMk/>
            <pc:sldMk cId="0" sldId="259"/>
            <ac:spMk id="9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25.971" v="95"/>
          <ac:spMkLst>
            <pc:docMk/>
            <pc:sldMk cId="0" sldId="259"/>
            <ac:spMk id="10" creationId="{47E79DED-3181-485E-BA99-F141DAE0FD3C}"/>
          </ac:spMkLst>
        </pc:spChg>
      </pc:sldChg>
      <pc:sldChg chg="addSp delSp modSp mod">
        <pc:chgData name="Elisabeth Rukmini" userId="d8cc7ffb-8ad6-4dff-ad34-f46a49ce019e" providerId="ADAL" clId="{BAF42A97-798E-4FAB-9A84-9A5D80A33DEE}" dt="2021-12-19T12:49:27.808" v="96"/>
        <pc:sldMkLst>
          <pc:docMk/>
          <pc:sldMk cId="0" sldId="260"/>
        </pc:sldMkLst>
        <pc:spChg chg="del">
          <ac:chgData name="Elisabeth Rukmini" userId="d8cc7ffb-8ad6-4dff-ad34-f46a49ce019e" providerId="ADAL" clId="{BAF42A97-798E-4FAB-9A84-9A5D80A33DEE}" dt="2021-12-19T12:47:52.793" v="71" actId="478"/>
          <ac:spMkLst>
            <pc:docMk/>
            <pc:sldMk cId="0" sldId="260"/>
            <ac:spMk id="9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27.808" v="96"/>
          <ac:spMkLst>
            <pc:docMk/>
            <pc:sldMk cId="0" sldId="260"/>
            <ac:spMk id="10" creationId="{EF3AD2F3-9795-49AC-9B48-2D39D7C5C1FE}"/>
          </ac:spMkLst>
        </pc:spChg>
      </pc:sldChg>
      <pc:sldChg chg="addSp delSp modSp mod">
        <pc:chgData name="Elisabeth Rukmini" userId="d8cc7ffb-8ad6-4dff-ad34-f46a49ce019e" providerId="ADAL" clId="{BAF42A97-798E-4FAB-9A84-9A5D80A33DEE}" dt="2021-12-19T12:49:30.014" v="97"/>
        <pc:sldMkLst>
          <pc:docMk/>
          <pc:sldMk cId="0" sldId="261"/>
        </pc:sldMkLst>
        <pc:spChg chg="del">
          <ac:chgData name="Elisabeth Rukmini" userId="d8cc7ffb-8ad6-4dff-ad34-f46a49ce019e" providerId="ADAL" clId="{BAF42A97-798E-4FAB-9A84-9A5D80A33DEE}" dt="2021-12-19T12:47:57.856" v="72" actId="478"/>
          <ac:spMkLst>
            <pc:docMk/>
            <pc:sldMk cId="0" sldId="261"/>
            <ac:spMk id="9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30.014" v="97"/>
          <ac:spMkLst>
            <pc:docMk/>
            <pc:sldMk cId="0" sldId="261"/>
            <ac:spMk id="10" creationId="{A7896F11-21F7-48F5-A7EA-FE0C23444C3C}"/>
          </ac:spMkLst>
        </pc:spChg>
      </pc:sldChg>
      <pc:sldChg chg="addSp delSp modSp mod">
        <pc:chgData name="Elisabeth Rukmini" userId="d8cc7ffb-8ad6-4dff-ad34-f46a49ce019e" providerId="ADAL" clId="{BAF42A97-798E-4FAB-9A84-9A5D80A33DEE}" dt="2021-12-19T12:49:32.194" v="98"/>
        <pc:sldMkLst>
          <pc:docMk/>
          <pc:sldMk cId="0" sldId="262"/>
        </pc:sldMkLst>
        <pc:spChg chg="del">
          <ac:chgData name="Elisabeth Rukmini" userId="d8cc7ffb-8ad6-4dff-ad34-f46a49ce019e" providerId="ADAL" clId="{BAF42A97-798E-4FAB-9A84-9A5D80A33DEE}" dt="2021-12-19T12:48:02.446" v="73" actId="478"/>
          <ac:spMkLst>
            <pc:docMk/>
            <pc:sldMk cId="0" sldId="262"/>
            <ac:spMk id="9" creationId="{00000000-0000-0000-0000-000000000000}"/>
          </ac:spMkLst>
        </pc:spChg>
        <pc:spChg chg="add mod">
          <ac:chgData name="Elisabeth Rukmini" userId="d8cc7ffb-8ad6-4dff-ad34-f46a49ce019e" providerId="ADAL" clId="{BAF42A97-798E-4FAB-9A84-9A5D80A33DEE}" dt="2021-12-19T12:49:32.194" v="98"/>
          <ac:spMkLst>
            <pc:docMk/>
            <pc:sldMk cId="0" sldId="262"/>
            <ac:spMk id="10" creationId="{245F1FE6-7C35-4230-B077-C0C7B68723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200" b="1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200" b="1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200" b="1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7436479"/>
            <a:ext cx="505459" cy="1009650"/>
          </a:xfrm>
          <a:custGeom>
            <a:avLst/>
            <a:gdLst/>
            <a:ahLst/>
            <a:cxnLst/>
            <a:rect l="l" t="t" r="r" b="b"/>
            <a:pathLst>
              <a:path w="505459" h="1009650">
                <a:moveTo>
                  <a:pt x="0" y="1009645"/>
                </a:moveTo>
                <a:lnTo>
                  <a:pt x="103" y="0"/>
                </a:lnTo>
                <a:lnTo>
                  <a:pt x="48721" y="2310"/>
                </a:lnTo>
                <a:lnTo>
                  <a:pt x="96032" y="9102"/>
                </a:lnTo>
                <a:lnTo>
                  <a:pt x="141823" y="20163"/>
                </a:lnTo>
                <a:lnTo>
                  <a:pt x="185884" y="35282"/>
                </a:lnTo>
                <a:lnTo>
                  <a:pt x="228002" y="54247"/>
                </a:lnTo>
                <a:lnTo>
                  <a:pt x="267967" y="76847"/>
                </a:lnTo>
                <a:lnTo>
                  <a:pt x="305567" y="102870"/>
                </a:lnTo>
                <a:lnTo>
                  <a:pt x="340589" y="132104"/>
                </a:lnTo>
                <a:lnTo>
                  <a:pt x="372824" y="164338"/>
                </a:lnTo>
                <a:lnTo>
                  <a:pt x="402058" y="199361"/>
                </a:lnTo>
                <a:lnTo>
                  <a:pt x="428081" y="236961"/>
                </a:lnTo>
                <a:lnTo>
                  <a:pt x="450680" y="276925"/>
                </a:lnTo>
                <a:lnTo>
                  <a:pt x="469645" y="319044"/>
                </a:lnTo>
                <a:lnTo>
                  <a:pt x="484764" y="363105"/>
                </a:lnTo>
                <a:lnTo>
                  <a:pt x="495825" y="408896"/>
                </a:lnTo>
                <a:lnTo>
                  <a:pt x="502617" y="456207"/>
                </a:lnTo>
                <a:lnTo>
                  <a:pt x="504928" y="504824"/>
                </a:lnTo>
                <a:lnTo>
                  <a:pt x="502617" y="553442"/>
                </a:lnTo>
                <a:lnTo>
                  <a:pt x="495825" y="600753"/>
                </a:lnTo>
                <a:lnTo>
                  <a:pt x="484764" y="646544"/>
                </a:lnTo>
                <a:lnTo>
                  <a:pt x="469645" y="690605"/>
                </a:lnTo>
                <a:lnTo>
                  <a:pt x="450680" y="732724"/>
                </a:lnTo>
                <a:lnTo>
                  <a:pt x="428081" y="772688"/>
                </a:lnTo>
                <a:lnTo>
                  <a:pt x="402058" y="810288"/>
                </a:lnTo>
                <a:lnTo>
                  <a:pt x="372824" y="845311"/>
                </a:lnTo>
                <a:lnTo>
                  <a:pt x="340589" y="877545"/>
                </a:lnTo>
                <a:lnTo>
                  <a:pt x="305567" y="906779"/>
                </a:lnTo>
                <a:lnTo>
                  <a:pt x="267967" y="932802"/>
                </a:lnTo>
                <a:lnTo>
                  <a:pt x="228002" y="955402"/>
                </a:lnTo>
                <a:lnTo>
                  <a:pt x="185884" y="974367"/>
                </a:lnTo>
                <a:lnTo>
                  <a:pt x="141823" y="989486"/>
                </a:lnTo>
                <a:lnTo>
                  <a:pt x="96032" y="1000547"/>
                </a:lnTo>
                <a:lnTo>
                  <a:pt x="48721" y="1007339"/>
                </a:lnTo>
                <a:lnTo>
                  <a:pt x="0" y="10096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2242842" y="2017367"/>
            <a:ext cx="6048375" cy="5706110"/>
          </a:xfrm>
          <a:custGeom>
            <a:avLst/>
            <a:gdLst/>
            <a:ahLst/>
            <a:cxnLst/>
            <a:rect l="l" t="t" r="r" b="b"/>
            <a:pathLst>
              <a:path w="6048375" h="5706109">
                <a:moveTo>
                  <a:pt x="106503" y="2102236"/>
                </a:moveTo>
                <a:lnTo>
                  <a:pt x="467589" y="1458742"/>
                </a:lnTo>
                <a:lnTo>
                  <a:pt x="503004" y="1421581"/>
                </a:lnTo>
                <a:lnTo>
                  <a:pt x="527238" y="1378392"/>
                </a:lnTo>
                <a:lnTo>
                  <a:pt x="562441" y="1341610"/>
                </a:lnTo>
                <a:lnTo>
                  <a:pt x="586457" y="1298810"/>
                </a:lnTo>
                <a:lnTo>
                  <a:pt x="725657" y="1154551"/>
                </a:lnTo>
                <a:lnTo>
                  <a:pt x="749073" y="1112820"/>
                </a:lnTo>
                <a:lnTo>
                  <a:pt x="851762" y="1007674"/>
                </a:lnTo>
                <a:lnTo>
                  <a:pt x="896795" y="979327"/>
                </a:lnTo>
                <a:lnTo>
                  <a:pt x="997804" y="877174"/>
                </a:lnTo>
                <a:lnTo>
                  <a:pt x="1042252" y="849869"/>
                </a:lnTo>
                <a:lnTo>
                  <a:pt x="1075470" y="816622"/>
                </a:lnTo>
                <a:lnTo>
                  <a:pt x="1119607" y="789870"/>
                </a:lnTo>
                <a:lnTo>
                  <a:pt x="1152509" y="757189"/>
                </a:lnTo>
                <a:lnTo>
                  <a:pt x="1196323" y="731013"/>
                </a:lnTo>
                <a:lnTo>
                  <a:pt x="1228895" y="698918"/>
                </a:lnTo>
                <a:lnTo>
                  <a:pt x="1315679" y="648069"/>
                </a:lnTo>
                <a:lnTo>
                  <a:pt x="1347734" y="616896"/>
                </a:lnTo>
                <a:lnTo>
                  <a:pt x="1433456" y="567940"/>
                </a:lnTo>
                <a:lnTo>
                  <a:pt x="1560646" y="496988"/>
                </a:lnTo>
                <a:lnTo>
                  <a:pt x="1613735" y="480236"/>
                </a:lnTo>
                <a:lnTo>
                  <a:pt x="1738579" y="413466"/>
                </a:lnTo>
                <a:lnTo>
                  <a:pt x="1790860" y="398151"/>
                </a:lnTo>
                <a:lnTo>
                  <a:pt x="1831857" y="376996"/>
                </a:lnTo>
                <a:lnTo>
                  <a:pt x="1883717" y="362433"/>
                </a:lnTo>
                <a:lnTo>
                  <a:pt x="1924286" y="342040"/>
                </a:lnTo>
                <a:lnTo>
                  <a:pt x="1975711" y="328252"/>
                </a:lnTo>
                <a:lnTo>
                  <a:pt x="2026915" y="314858"/>
                </a:lnTo>
                <a:lnTo>
                  <a:pt x="2077894" y="301865"/>
                </a:lnTo>
                <a:lnTo>
                  <a:pt x="2117570" y="283064"/>
                </a:lnTo>
                <a:lnTo>
                  <a:pt x="2182547" y="271078"/>
                </a:lnTo>
                <a:lnTo>
                  <a:pt x="2235185" y="255128"/>
                </a:lnTo>
                <a:lnTo>
                  <a:pt x="2297682" y="247562"/>
                </a:lnTo>
                <a:lnTo>
                  <a:pt x="2347935" y="235864"/>
                </a:lnTo>
                <a:lnTo>
                  <a:pt x="2408141" y="232380"/>
                </a:lnTo>
                <a:lnTo>
                  <a:pt x="2456197" y="224597"/>
                </a:lnTo>
                <a:lnTo>
                  <a:pt x="2503226" y="218644"/>
                </a:lnTo>
                <a:lnTo>
                  <a:pt x="2560350" y="220653"/>
                </a:lnTo>
                <a:lnTo>
                  <a:pt x="2605465" y="218109"/>
                </a:lnTo>
                <a:lnTo>
                  <a:pt x="2649695" y="217144"/>
                </a:lnTo>
                <a:lnTo>
                  <a:pt x="2704162" y="223888"/>
                </a:lnTo>
                <a:lnTo>
                  <a:pt x="2746763" y="225826"/>
                </a:lnTo>
                <a:lnTo>
                  <a:pt x="2788620" y="229090"/>
                </a:lnTo>
                <a:lnTo>
                  <a:pt x="2829780" y="233596"/>
                </a:lnTo>
                <a:lnTo>
                  <a:pt x="2870291" y="239258"/>
                </a:lnTo>
                <a:lnTo>
                  <a:pt x="2910200" y="245994"/>
                </a:lnTo>
                <a:lnTo>
                  <a:pt x="2960630" y="259933"/>
                </a:lnTo>
                <a:lnTo>
                  <a:pt x="2999476" y="268561"/>
                </a:lnTo>
                <a:lnTo>
                  <a:pt x="3037863" y="278010"/>
                </a:lnTo>
                <a:lnTo>
                  <a:pt x="3075836" y="288195"/>
                </a:lnTo>
                <a:lnTo>
                  <a:pt x="3113444" y="299032"/>
                </a:lnTo>
                <a:lnTo>
                  <a:pt x="3150733" y="310436"/>
                </a:lnTo>
                <a:lnTo>
                  <a:pt x="3187751" y="322324"/>
                </a:lnTo>
                <a:lnTo>
                  <a:pt x="3224545" y="334610"/>
                </a:lnTo>
                <a:lnTo>
                  <a:pt x="3261162" y="347212"/>
                </a:lnTo>
                <a:lnTo>
                  <a:pt x="3297650" y="360044"/>
                </a:lnTo>
                <a:lnTo>
                  <a:pt x="3334055" y="373023"/>
                </a:lnTo>
                <a:lnTo>
                  <a:pt x="3406809" y="399084"/>
                </a:lnTo>
                <a:lnTo>
                  <a:pt x="3454327" y="418211"/>
                </a:lnTo>
                <a:lnTo>
                  <a:pt x="3490876" y="430934"/>
                </a:lnTo>
                <a:lnTo>
                  <a:pt x="3527579" y="443382"/>
                </a:lnTo>
                <a:lnTo>
                  <a:pt x="3564484" y="455471"/>
                </a:lnTo>
                <a:lnTo>
                  <a:pt x="3601638" y="467117"/>
                </a:lnTo>
                <a:lnTo>
                  <a:pt x="3639087" y="478236"/>
                </a:lnTo>
                <a:lnTo>
                  <a:pt x="3676879" y="488743"/>
                </a:lnTo>
                <a:lnTo>
                  <a:pt x="3715062" y="498555"/>
                </a:lnTo>
                <a:lnTo>
                  <a:pt x="3753683" y="507587"/>
                </a:lnTo>
                <a:lnTo>
                  <a:pt x="3792788" y="515754"/>
                </a:lnTo>
                <a:lnTo>
                  <a:pt x="3832425" y="522974"/>
                </a:lnTo>
                <a:lnTo>
                  <a:pt x="3883718" y="535375"/>
                </a:lnTo>
                <a:lnTo>
                  <a:pt x="3924561" y="540445"/>
                </a:lnTo>
                <a:lnTo>
                  <a:pt x="3966079" y="544314"/>
                </a:lnTo>
                <a:lnTo>
                  <a:pt x="4008318" y="546897"/>
                </a:lnTo>
                <a:lnTo>
                  <a:pt x="4062400" y="554326"/>
                </a:lnTo>
                <a:lnTo>
                  <a:pt x="4106223" y="554086"/>
                </a:lnTo>
                <a:lnTo>
                  <a:pt x="4150909" y="552309"/>
                </a:lnTo>
                <a:lnTo>
                  <a:pt x="4196505" y="548909"/>
                </a:lnTo>
                <a:lnTo>
                  <a:pt x="4285038" y="546849"/>
                </a:lnTo>
                <a:lnTo>
                  <a:pt x="4372408" y="546862"/>
                </a:lnTo>
                <a:lnTo>
                  <a:pt x="4447596" y="542631"/>
                </a:lnTo>
                <a:lnTo>
                  <a:pt x="4510660" y="534053"/>
                </a:lnTo>
                <a:lnTo>
                  <a:pt x="4583809" y="533456"/>
                </a:lnTo>
                <a:lnTo>
                  <a:pt x="4644950" y="528306"/>
                </a:lnTo>
                <a:lnTo>
                  <a:pt x="4705216" y="524717"/>
                </a:lnTo>
                <a:lnTo>
                  <a:pt x="4764663" y="522584"/>
                </a:lnTo>
                <a:lnTo>
                  <a:pt x="4823351" y="521807"/>
                </a:lnTo>
                <a:lnTo>
                  <a:pt x="4870261" y="516066"/>
                </a:lnTo>
                <a:lnTo>
                  <a:pt x="4916525" y="511475"/>
                </a:lnTo>
                <a:lnTo>
                  <a:pt x="4962203" y="507929"/>
                </a:lnTo>
                <a:lnTo>
                  <a:pt x="5007351" y="505328"/>
                </a:lnTo>
                <a:lnTo>
                  <a:pt x="5040952" y="497353"/>
                </a:lnTo>
                <a:lnTo>
                  <a:pt x="5074139" y="490116"/>
                </a:lnTo>
                <a:lnTo>
                  <a:pt x="5118044" y="489729"/>
                </a:lnTo>
                <a:lnTo>
                  <a:pt x="5150575" y="483660"/>
                </a:lnTo>
                <a:lnTo>
                  <a:pt x="5171789" y="471807"/>
                </a:lnTo>
                <a:lnTo>
                  <a:pt x="5203895" y="466495"/>
                </a:lnTo>
                <a:lnTo>
                  <a:pt x="5235875" y="461409"/>
                </a:lnTo>
                <a:lnTo>
                  <a:pt x="5256711" y="450229"/>
                </a:lnTo>
                <a:lnTo>
                  <a:pt x="5288612" y="445284"/>
                </a:lnTo>
                <a:lnTo>
                  <a:pt x="5330460" y="422610"/>
                </a:lnTo>
                <a:lnTo>
                  <a:pt x="5362675" y="417106"/>
                </a:lnTo>
                <a:lnTo>
                  <a:pt x="5405669" y="392390"/>
                </a:lnTo>
                <a:lnTo>
                  <a:pt x="5450004" y="365286"/>
                </a:lnTo>
                <a:lnTo>
                  <a:pt x="5496139" y="334972"/>
                </a:lnTo>
                <a:lnTo>
                  <a:pt x="5531102" y="324569"/>
                </a:lnTo>
                <a:lnTo>
                  <a:pt x="5555613" y="306841"/>
                </a:lnTo>
                <a:lnTo>
                  <a:pt x="5580805" y="287899"/>
                </a:lnTo>
                <a:lnTo>
                  <a:pt x="5606735" y="267641"/>
                </a:lnTo>
                <a:lnTo>
                  <a:pt x="5672117" y="228981"/>
                </a:lnTo>
                <a:lnTo>
                  <a:pt x="5700608" y="204158"/>
                </a:lnTo>
                <a:lnTo>
                  <a:pt x="5741145" y="183823"/>
                </a:lnTo>
                <a:lnTo>
                  <a:pt x="5782707" y="161659"/>
                </a:lnTo>
                <a:lnTo>
                  <a:pt x="5814279" y="131347"/>
                </a:lnTo>
                <a:lnTo>
                  <a:pt x="5858068" y="105215"/>
                </a:lnTo>
                <a:lnTo>
                  <a:pt x="5898446" y="85162"/>
                </a:lnTo>
                <a:lnTo>
                  <a:pt x="5942444" y="58659"/>
                </a:lnTo>
                <a:lnTo>
                  <a:pt x="5999673" y="34527"/>
                </a:lnTo>
                <a:lnTo>
                  <a:pt x="6046524" y="2940"/>
                </a:lnTo>
                <a:lnTo>
                  <a:pt x="6048173" y="0"/>
                </a:lnTo>
                <a:lnTo>
                  <a:pt x="6045155" y="4988265"/>
                </a:lnTo>
                <a:lnTo>
                  <a:pt x="6002643" y="5064026"/>
                </a:lnTo>
                <a:lnTo>
                  <a:pt x="5857370" y="5219109"/>
                </a:lnTo>
                <a:lnTo>
                  <a:pt x="5810515" y="5250706"/>
                </a:lnTo>
                <a:lnTo>
                  <a:pt x="5774996" y="5288051"/>
                </a:lnTo>
                <a:lnTo>
                  <a:pt x="5728662" y="5318718"/>
                </a:lnTo>
                <a:lnTo>
                  <a:pt x="5693724" y="5355029"/>
                </a:lnTo>
                <a:lnTo>
                  <a:pt x="5602734" y="5413373"/>
                </a:lnTo>
                <a:lnTo>
                  <a:pt x="5557774" y="5441591"/>
                </a:lnTo>
                <a:lnTo>
                  <a:pt x="5529134" y="5466679"/>
                </a:lnTo>
                <a:lnTo>
                  <a:pt x="5489693" y="5485062"/>
                </a:lnTo>
                <a:lnTo>
                  <a:pt x="5450533" y="5502944"/>
                </a:lnTo>
                <a:lnTo>
                  <a:pt x="5422738" y="5526526"/>
                </a:lnTo>
                <a:lnTo>
                  <a:pt x="5384163" y="5543366"/>
                </a:lnTo>
                <a:lnTo>
                  <a:pt x="5345890" y="5559667"/>
                </a:lnTo>
                <a:lnTo>
                  <a:pt x="5307927" y="5575416"/>
                </a:lnTo>
                <a:lnTo>
                  <a:pt x="5270281" y="5590601"/>
                </a:lnTo>
                <a:lnTo>
                  <a:pt x="5232958" y="5605209"/>
                </a:lnTo>
                <a:lnTo>
                  <a:pt x="5195966" y="5619228"/>
                </a:lnTo>
                <a:lnTo>
                  <a:pt x="5159312" y="5632645"/>
                </a:lnTo>
                <a:lnTo>
                  <a:pt x="5123002" y="5645448"/>
                </a:lnTo>
                <a:lnTo>
                  <a:pt x="5075968" y="5651410"/>
                </a:lnTo>
                <a:lnTo>
                  <a:pt x="5040369" y="5662947"/>
                </a:lnTo>
                <a:lnTo>
                  <a:pt x="5005135" y="5673833"/>
                </a:lnTo>
                <a:lnTo>
                  <a:pt x="4959198" y="5677840"/>
                </a:lnTo>
                <a:lnTo>
                  <a:pt x="4924716" y="5687385"/>
                </a:lnTo>
                <a:lnTo>
                  <a:pt x="4879545" y="5690027"/>
                </a:lnTo>
                <a:lnTo>
                  <a:pt x="4845844" y="5698181"/>
                </a:lnTo>
                <a:lnTo>
                  <a:pt x="4801468" y="5699407"/>
                </a:lnTo>
                <a:lnTo>
                  <a:pt x="4757499" y="5699907"/>
                </a:lnTo>
                <a:lnTo>
                  <a:pt x="4725020" y="5705882"/>
                </a:lnTo>
                <a:lnTo>
                  <a:pt x="4681888" y="5704891"/>
                </a:lnTo>
                <a:lnTo>
                  <a:pt x="4639184" y="5703137"/>
                </a:lnTo>
                <a:lnTo>
                  <a:pt x="4596916" y="5700606"/>
                </a:lnTo>
                <a:lnTo>
                  <a:pt x="4555090" y="5697286"/>
                </a:lnTo>
                <a:lnTo>
                  <a:pt x="4513714" y="5693165"/>
                </a:lnTo>
                <a:lnTo>
                  <a:pt x="4472795" y="5688230"/>
                </a:lnTo>
                <a:lnTo>
                  <a:pt x="4432339" y="5682469"/>
                </a:lnTo>
                <a:lnTo>
                  <a:pt x="4392354" y="5675870"/>
                </a:lnTo>
                <a:lnTo>
                  <a:pt x="4341771" y="5662204"/>
                </a:lnTo>
                <a:lnTo>
                  <a:pt x="4302748" y="5653889"/>
                </a:lnTo>
                <a:lnTo>
                  <a:pt x="4264217" y="5644699"/>
                </a:lnTo>
                <a:lnTo>
                  <a:pt x="4215109" y="5628405"/>
                </a:lnTo>
                <a:lnTo>
                  <a:pt x="4177582" y="5617424"/>
                </a:lnTo>
                <a:lnTo>
                  <a:pt x="4129492" y="5599316"/>
                </a:lnTo>
                <a:lnTo>
                  <a:pt x="4092997" y="5586496"/>
                </a:lnTo>
                <a:lnTo>
                  <a:pt x="4045954" y="5566523"/>
                </a:lnTo>
                <a:lnTo>
                  <a:pt x="3999444" y="5545598"/>
                </a:lnTo>
                <a:lnTo>
                  <a:pt x="3964550" y="5529926"/>
                </a:lnTo>
                <a:lnTo>
                  <a:pt x="3919128" y="5507062"/>
                </a:lnTo>
                <a:lnTo>
                  <a:pt x="3874261" y="5483210"/>
                </a:lnTo>
                <a:lnTo>
                  <a:pt x="3829955" y="5458357"/>
                </a:lnTo>
                <a:lnTo>
                  <a:pt x="3786218" y="5432491"/>
                </a:lnTo>
                <a:lnTo>
                  <a:pt x="3743057" y="5405599"/>
                </a:lnTo>
                <a:lnTo>
                  <a:pt x="3700479" y="5377669"/>
                </a:lnTo>
                <a:lnTo>
                  <a:pt x="3658490" y="5348688"/>
                </a:lnTo>
                <a:lnTo>
                  <a:pt x="3617097" y="5318644"/>
                </a:lnTo>
                <a:lnTo>
                  <a:pt x="3576308" y="5287524"/>
                </a:lnTo>
                <a:lnTo>
                  <a:pt x="3525055" y="5249101"/>
                </a:lnTo>
                <a:lnTo>
                  <a:pt x="3485494" y="5215792"/>
                </a:lnTo>
                <a:lnTo>
                  <a:pt x="3446558" y="5181370"/>
                </a:lnTo>
                <a:lnTo>
                  <a:pt x="3397178" y="5139607"/>
                </a:lnTo>
                <a:lnTo>
                  <a:pt x="3359513" y="5102922"/>
                </a:lnTo>
                <a:lnTo>
                  <a:pt x="3311417" y="5058871"/>
                </a:lnTo>
                <a:lnTo>
                  <a:pt x="3275050" y="5019871"/>
                </a:lnTo>
                <a:lnTo>
                  <a:pt x="3228266" y="4973482"/>
                </a:lnTo>
                <a:lnTo>
                  <a:pt x="3182150" y="4925904"/>
                </a:lnTo>
                <a:lnTo>
                  <a:pt x="3147782" y="4883341"/>
                </a:lnTo>
                <a:lnTo>
                  <a:pt x="3103020" y="4833350"/>
                </a:lnTo>
                <a:lnTo>
                  <a:pt x="3058945" y="4782134"/>
                </a:lnTo>
                <a:lnTo>
                  <a:pt x="3024651" y="4739439"/>
                </a:lnTo>
                <a:lnTo>
                  <a:pt x="2978303" y="4692273"/>
                </a:lnTo>
                <a:lnTo>
                  <a:pt x="2942082" y="4653012"/>
                </a:lnTo>
                <a:lnTo>
                  <a:pt x="2904941" y="4615393"/>
                </a:lnTo>
                <a:lnTo>
                  <a:pt x="2866907" y="4579363"/>
                </a:lnTo>
                <a:lnTo>
                  <a:pt x="2816935" y="4538656"/>
                </a:lnTo>
                <a:lnTo>
                  <a:pt x="2777203" y="4505653"/>
                </a:lnTo>
                <a:lnTo>
                  <a:pt x="2736665" y="4474086"/>
                </a:lnTo>
                <a:lnTo>
                  <a:pt x="2695349" y="4443904"/>
                </a:lnTo>
                <a:lnTo>
                  <a:pt x="2653285" y="4415058"/>
                </a:lnTo>
                <a:lnTo>
                  <a:pt x="2610500" y="4387495"/>
                </a:lnTo>
                <a:lnTo>
                  <a:pt x="2567023" y="4361165"/>
                </a:lnTo>
                <a:lnTo>
                  <a:pt x="2522884" y="4336017"/>
                </a:lnTo>
                <a:lnTo>
                  <a:pt x="2478109" y="4312000"/>
                </a:lnTo>
                <a:lnTo>
                  <a:pt x="2443804" y="4295278"/>
                </a:lnTo>
                <a:lnTo>
                  <a:pt x="2397846" y="4273369"/>
                </a:lnTo>
                <a:lnTo>
                  <a:pt x="2351340" y="4252439"/>
                </a:lnTo>
                <a:lnTo>
                  <a:pt x="2304313" y="4232436"/>
                </a:lnTo>
                <a:lnTo>
                  <a:pt x="2256795" y="4213309"/>
                </a:lnTo>
                <a:lnTo>
                  <a:pt x="2219889" y="4201221"/>
                </a:lnTo>
                <a:lnTo>
                  <a:pt x="2171473" y="4183693"/>
                </a:lnTo>
                <a:lnTo>
                  <a:pt x="2122652" y="4166889"/>
                </a:lnTo>
                <a:lnTo>
                  <a:pt x="2084528" y="4156971"/>
                </a:lnTo>
                <a:lnTo>
                  <a:pt x="2034981" y="4141459"/>
                </a:lnTo>
                <a:lnTo>
                  <a:pt x="1985114" y="4126518"/>
                </a:lnTo>
                <a:lnTo>
                  <a:pt x="1946031" y="4118311"/>
                </a:lnTo>
                <a:lnTo>
                  <a:pt x="1895609" y="4104357"/>
                </a:lnTo>
                <a:lnTo>
                  <a:pt x="1856029" y="4097036"/>
                </a:lnTo>
                <a:lnTo>
                  <a:pt x="1805168" y="4083866"/>
                </a:lnTo>
                <a:lnTo>
                  <a:pt x="1765205" y="4077227"/>
                </a:lnTo>
                <a:lnTo>
                  <a:pt x="1714019" y="4064636"/>
                </a:lnTo>
                <a:lnTo>
                  <a:pt x="1673788" y="4058475"/>
                </a:lnTo>
                <a:lnTo>
                  <a:pt x="1633466" y="4052476"/>
                </a:lnTo>
                <a:lnTo>
                  <a:pt x="1582006" y="4040373"/>
                </a:lnTo>
                <a:lnTo>
                  <a:pt x="1501163" y="4028728"/>
                </a:lnTo>
                <a:lnTo>
                  <a:pt x="1449687" y="4016655"/>
                </a:lnTo>
                <a:lnTo>
                  <a:pt x="1409338" y="4010703"/>
                </a:lnTo>
                <a:lnTo>
                  <a:pt x="1369069" y="4004609"/>
                </a:lnTo>
                <a:lnTo>
                  <a:pt x="1317834" y="3992105"/>
                </a:lnTo>
                <a:lnTo>
                  <a:pt x="1277812" y="3985571"/>
                </a:lnTo>
                <a:lnTo>
                  <a:pt x="1237957" y="3978741"/>
                </a:lnTo>
                <a:lnTo>
                  <a:pt x="1198296" y="3971563"/>
                </a:lnTo>
                <a:lnTo>
                  <a:pt x="1147783" y="3957773"/>
                </a:lnTo>
                <a:lnTo>
                  <a:pt x="1108597" y="3949748"/>
                </a:lnTo>
                <a:lnTo>
                  <a:pt x="1069693" y="3941223"/>
                </a:lnTo>
                <a:lnTo>
                  <a:pt x="1031097" y="3932147"/>
                </a:lnTo>
                <a:lnTo>
                  <a:pt x="992839" y="3922470"/>
                </a:lnTo>
                <a:lnTo>
                  <a:pt x="943872" y="3905924"/>
                </a:lnTo>
                <a:lnTo>
                  <a:pt x="906376" y="3894889"/>
                </a:lnTo>
                <a:lnTo>
                  <a:pt x="869303" y="3883099"/>
                </a:lnTo>
                <a:lnTo>
                  <a:pt x="832682" y="3870504"/>
                </a:lnTo>
                <a:lnTo>
                  <a:pt x="785341" y="3851061"/>
                </a:lnTo>
                <a:lnTo>
                  <a:pt x="739514" y="3828920"/>
                </a:lnTo>
                <a:lnTo>
                  <a:pt x="695118" y="3804228"/>
                </a:lnTo>
                <a:lnTo>
                  <a:pt x="652072" y="3777131"/>
                </a:lnTo>
                <a:lnTo>
                  <a:pt x="610293" y="3747776"/>
                </a:lnTo>
                <a:lnTo>
                  <a:pt x="558624" y="3710093"/>
                </a:lnTo>
                <a:lnTo>
                  <a:pt x="519133" y="3676660"/>
                </a:lnTo>
                <a:lnTo>
                  <a:pt x="480663" y="3641407"/>
                </a:lnTo>
                <a:lnTo>
                  <a:pt x="432057" y="3598266"/>
                </a:lnTo>
                <a:lnTo>
                  <a:pt x="395383" y="3559814"/>
                </a:lnTo>
                <a:lnTo>
                  <a:pt x="359483" y="3519981"/>
                </a:lnTo>
                <a:lnTo>
                  <a:pt x="324276" y="3478914"/>
                </a:lnTo>
                <a:lnTo>
                  <a:pt x="289679" y="3436760"/>
                </a:lnTo>
                <a:lnTo>
                  <a:pt x="255610" y="3393664"/>
                </a:lnTo>
                <a:lnTo>
                  <a:pt x="221987" y="3349774"/>
                </a:lnTo>
                <a:lnTo>
                  <a:pt x="188728" y="3305235"/>
                </a:lnTo>
                <a:lnTo>
                  <a:pt x="166826" y="3266409"/>
                </a:lnTo>
                <a:lnTo>
                  <a:pt x="145124" y="3227227"/>
                </a:lnTo>
                <a:lnTo>
                  <a:pt x="112463" y="3181621"/>
                </a:lnTo>
                <a:lnTo>
                  <a:pt x="90914" y="3142167"/>
                </a:lnTo>
                <a:lnTo>
                  <a:pt x="80393" y="3109012"/>
                </a:lnTo>
                <a:lnTo>
                  <a:pt x="58667" y="3069871"/>
                </a:lnTo>
                <a:lnTo>
                  <a:pt x="47807" y="3037321"/>
                </a:lnTo>
                <a:lnTo>
                  <a:pt x="36652" y="3005294"/>
                </a:lnTo>
                <a:lnTo>
                  <a:pt x="25123" y="2973936"/>
                </a:lnTo>
                <a:lnTo>
                  <a:pt x="24211" y="2949608"/>
                </a:lnTo>
                <a:lnTo>
                  <a:pt x="7255" y="2876016"/>
                </a:lnTo>
                <a:lnTo>
                  <a:pt x="1289" y="2808791"/>
                </a:lnTo>
                <a:lnTo>
                  <a:pt x="6268" y="2748012"/>
                </a:lnTo>
                <a:lnTo>
                  <a:pt x="0" y="2681326"/>
                </a:lnTo>
                <a:lnTo>
                  <a:pt x="12945" y="2502539"/>
                </a:lnTo>
                <a:lnTo>
                  <a:pt x="16624" y="2444079"/>
                </a:lnTo>
                <a:lnTo>
                  <a:pt x="58364" y="2291836"/>
                </a:lnTo>
                <a:lnTo>
                  <a:pt x="83652" y="2194864"/>
                </a:lnTo>
                <a:lnTo>
                  <a:pt x="106503" y="2102236"/>
                </a:lnTo>
                <a:close/>
              </a:path>
              <a:path w="6048375" h="5706109">
                <a:moveTo>
                  <a:pt x="157596" y="1985231"/>
                </a:moveTo>
                <a:lnTo>
                  <a:pt x="407534" y="1539814"/>
                </a:lnTo>
                <a:lnTo>
                  <a:pt x="443148" y="1502298"/>
                </a:lnTo>
                <a:lnTo>
                  <a:pt x="148718" y="2027005"/>
                </a:lnTo>
                <a:lnTo>
                  <a:pt x="157596" y="1985231"/>
                </a:lnTo>
                <a:close/>
              </a:path>
              <a:path w="6048375" h="5706109">
                <a:moveTo>
                  <a:pt x="201239" y="1881501"/>
                </a:moveTo>
                <a:lnTo>
                  <a:pt x="322282" y="1665790"/>
                </a:lnTo>
                <a:lnTo>
                  <a:pt x="358173" y="1627781"/>
                </a:lnTo>
                <a:lnTo>
                  <a:pt x="194976" y="1918616"/>
                </a:lnTo>
                <a:lnTo>
                  <a:pt x="201239" y="1881501"/>
                </a:lnTo>
                <a:close/>
              </a:path>
            </a:pathLst>
          </a:custGeom>
          <a:solidFill>
            <a:srgbClr val="3373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993422" y="249905"/>
            <a:ext cx="1609724" cy="11334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70214" y="373257"/>
            <a:ext cx="1819274" cy="8477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367363" y="325791"/>
            <a:ext cx="1647824" cy="9429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122125" y="6308077"/>
            <a:ext cx="6863080" cy="3979545"/>
          </a:xfrm>
          <a:custGeom>
            <a:avLst/>
            <a:gdLst/>
            <a:ahLst/>
            <a:cxnLst/>
            <a:rect l="l" t="t" r="r" b="b"/>
            <a:pathLst>
              <a:path w="6863080" h="3979545">
                <a:moveTo>
                  <a:pt x="1092311" y="354703"/>
                </a:moveTo>
                <a:lnTo>
                  <a:pt x="1125044" y="331805"/>
                </a:lnTo>
                <a:lnTo>
                  <a:pt x="1158138" y="309661"/>
                </a:lnTo>
                <a:lnTo>
                  <a:pt x="1191582" y="288272"/>
                </a:lnTo>
                <a:lnTo>
                  <a:pt x="1225364" y="267638"/>
                </a:lnTo>
                <a:lnTo>
                  <a:pt x="1259473" y="247762"/>
                </a:lnTo>
                <a:lnTo>
                  <a:pt x="1293898" y="228643"/>
                </a:lnTo>
                <a:lnTo>
                  <a:pt x="1328628" y="210284"/>
                </a:lnTo>
                <a:lnTo>
                  <a:pt x="1363652" y="192684"/>
                </a:lnTo>
                <a:lnTo>
                  <a:pt x="1398959" y="175846"/>
                </a:lnTo>
                <a:lnTo>
                  <a:pt x="1434537" y="159770"/>
                </a:lnTo>
                <a:lnTo>
                  <a:pt x="1470375" y="144457"/>
                </a:lnTo>
                <a:lnTo>
                  <a:pt x="1506462" y="129909"/>
                </a:lnTo>
                <a:lnTo>
                  <a:pt x="1542786" y="116126"/>
                </a:lnTo>
                <a:lnTo>
                  <a:pt x="1579338" y="103110"/>
                </a:lnTo>
                <a:lnTo>
                  <a:pt x="1616105" y="90862"/>
                </a:lnTo>
                <a:lnTo>
                  <a:pt x="1653077" y="79383"/>
                </a:lnTo>
                <a:lnTo>
                  <a:pt x="1690241" y="68673"/>
                </a:lnTo>
                <a:lnTo>
                  <a:pt x="1727588" y="58735"/>
                </a:lnTo>
                <a:lnTo>
                  <a:pt x="1765105" y="49568"/>
                </a:lnTo>
                <a:lnTo>
                  <a:pt x="1802782" y="41174"/>
                </a:lnTo>
                <a:lnTo>
                  <a:pt x="1840608" y="33555"/>
                </a:lnTo>
                <a:lnTo>
                  <a:pt x="1878571" y="26711"/>
                </a:lnTo>
                <a:lnTo>
                  <a:pt x="1916660" y="20644"/>
                </a:lnTo>
                <a:lnTo>
                  <a:pt x="1954864" y="15353"/>
                </a:lnTo>
                <a:lnTo>
                  <a:pt x="1993172" y="10842"/>
                </a:lnTo>
                <a:lnTo>
                  <a:pt x="2031573" y="7110"/>
                </a:lnTo>
                <a:lnTo>
                  <a:pt x="2070055" y="4158"/>
                </a:lnTo>
                <a:lnTo>
                  <a:pt x="2108607" y="1989"/>
                </a:lnTo>
                <a:lnTo>
                  <a:pt x="2147218" y="602"/>
                </a:lnTo>
                <a:lnTo>
                  <a:pt x="2185878" y="0"/>
                </a:lnTo>
                <a:lnTo>
                  <a:pt x="2224574" y="182"/>
                </a:lnTo>
                <a:lnTo>
                  <a:pt x="2263296" y="1150"/>
                </a:lnTo>
                <a:lnTo>
                  <a:pt x="2302032" y="2906"/>
                </a:lnTo>
                <a:lnTo>
                  <a:pt x="2340771" y="5450"/>
                </a:lnTo>
                <a:lnTo>
                  <a:pt x="2379503" y="8783"/>
                </a:lnTo>
                <a:lnTo>
                  <a:pt x="2418215" y="12907"/>
                </a:lnTo>
                <a:lnTo>
                  <a:pt x="2456898" y="17822"/>
                </a:lnTo>
                <a:lnTo>
                  <a:pt x="2495539" y="23530"/>
                </a:lnTo>
                <a:lnTo>
                  <a:pt x="2534127" y="30031"/>
                </a:lnTo>
                <a:lnTo>
                  <a:pt x="2572652" y="37327"/>
                </a:lnTo>
                <a:lnTo>
                  <a:pt x="2611101" y="45419"/>
                </a:lnTo>
                <a:lnTo>
                  <a:pt x="2649465" y="54308"/>
                </a:lnTo>
                <a:lnTo>
                  <a:pt x="2687731" y="63995"/>
                </a:lnTo>
                <a:lnTo>
                  <a:pt x="2725889" y="74482"/>
                </a:lnTo>
                <a:lnTo>
                  <a:pt x="2763927" y="85768"/>
                </a:lnTo>
                <a:lnTo>
                  <a:pt x="2801835" y="97856"/>
                </a:lnTo>
                <a:lnTo>
                  <a:pt x="2839600" y="110745"/>
                </a:lnTo>
                <a:lnTo>
                  <a:pt x="2877213" y="124439"/>
                </a:lnTo>
                <a:lnTo>
                  <a:pt x="2914661" y="138937"/>
                </a:lnTo>
                <a:lnTo>
                  <a:pt x="2951933" y="154240"/>
                </a:lnTo>
                <a:lnTo>
                  <a:pt x="2989020" y="170350"/>
                </a:lnTo>
                <a:lnTo>
                  <a:pt x="3025908" y="187268"/>
                </a:lnTo>
                <a:lnTo>
                  <a:pt x="3062587" y="204995"/>
                </a:lnTo>
                <a:lnTo>
                  <a:pt x="3099046" y="223532"/>
                </a:lnTo>
                <a:lnTo>
                  <a:pt x="3135274" y="242879"/>
                </a:lnTo>
                <a:lnTo>
                  <a:pt x="3171260" y="263039"/>
                </a:lnTo>
                <a:lnTo>
                  <a:pt x="3206991" y="284012"/>
                </a:lnTo>
                <a:lnTo>
                  <a:pt x="3242458" y="305799"/>
                </a:lnTo>
                <a:lnTo>
                  <a:pt x="3277649" y="328402"/>
                </a:lnTo>
                <a:lnTo>
                  <a:pt x="3312553" y="351821"/>
                </a:lnTo>
                <a:lnTo>
                  <a:pt x="3347158" y="376057"/>
                </a:lnTo>
                <a:lnTo>
                  <a:pt x="3381454" y="401112"/>
                </a:lnTo>
                <a:lnTo>
                  <a:pt x="3415429" y="426987"/>
                </a:lnTo>
                <a:lnTo>
                  <a:pt x="3449073" y="453682"/>
                </a:lnTo>
                <a:lnTo>
                  <a:pt x="3482373" y="481199"/>
                </a:lnTo>
                <a:lnTo>
                  <a:pt x="3515319" y="509539"/>
                </a:lnTo>
                <a:lnTo>
                  <a:pt x="3547900" y="538704"/>
                </a:lnTo>
                <a:lnTo>
                  <a:pt x="3580105" y="568693"/>
                </a:lnTo>
                <a:lnTo>
                  <a:pt x="3611921" y="599508"/>
                </a:lnTo>
                <a:lnTo>
                  <a:pt x="3643339" y="631151"/>
                </a:lnTo>
                <a:lnTo>
                  <a:pt x="3703770" y="694371"/>
                </a:lnTo>
                <a:lnTo>
                  <a:pt x="3733778" y="724441"/>
                </a:lnTo>
                <a:lnTo>
                  <a:pt x="3764356" y="753847"/>
                </a:lnTo>
                <a:lnTo>
                  <a:pt x="3795486" y="782605"/>
                </a:lnTo>
                <a:lnTo>
                  <a:pt x="3827153" y="810733"/>
                </a:lnTo>
                <a:lnTo>
                  <a:pt x="3859339" y="838248"/>
                </a:lnTo>
                <a:lnTo>
                  <a:pt x="3892028" y="865164"/>
                </a:lnTo>
                <a:lnTo>
                  <a:pt x="3925203" y="891500"/>
                </a:lnTo>
                <a:lnTo>
                  <a:pt x="3958849" y="917272"/>
                </a:lnTo>
                <a:lnTo>
                  <a:pt x="3992948" y="942495"/>
                </a:lnTo>
                <a:lnTo>
                  <a:pt x="4027483" y="967188"/>
                </a:lnTo>
                <a:lnTo>
                  <a:pt x="4062439" y="991366"/>
                </a:lnTo>
                <a:lnTo>
                  <a:pt x="4097799" y="1015046"/>
                </a:lnTo>
                <a:lnTo>
                  <a:pt x="4133547" y="1038244"/>
                </a:lnTo>
                <a:lnTo>
                  <a:pt x="4169665" y="1060978"/>
                </a:lnTo>
                <a:lnTo>
                  <a:pt x="4206137" y="1083263"/>
                </a:lnTo>
                <a:lnTo>
                  <a:pt x="4242947" y="1105117"/>
                </a:lnTo>
                <a:lnTo>
                  <a:pt x="4280078" y="1126555"/>
                </a:lnTo>
                <a:lnTo>
                  <a:pt x="4317514" y="1147595"/>
                </a:lnTo>
                <a:lnTo>
                  <a:pt x="4355238" y="1168253"/>
                </a:lnTo>
                <a:lnTo>
                  <a:pt x="4393233" y="1188545"/>
                </a:lnTo>
                <a:lnTo>
                  <a:pt x="4431483" y="1208488"/>
                </a:lnTo>
                <a:lnTo>
                  <a:pt x="4469972" y="1228099"/>
                </a:lnTo>
                <a:lnTo>
                  <a:pt x="4508683" y="1247395"/>
                </a:lnTo>
                <a:lnTo>
                  <a:pt x="4547600" y="1266391"/>
                </a:lnTo>
                <a:lnTo>
                  <a:pt x="4586705" y="1285104"/>
                </a:lnTo>
                <a:lnTo>
                  <a:pt x="4625983" y="1303551"/>
                </a:lnTo>
                <a:lnTo>
                  <a:pt x="4665416" y="1321749"/>
                </a:lnTo>
                <a:lnTo>
                  <a:pt x="4704989" y="1339714"/>
                </a:lnTo>
                <a:lnTo>
                  <a:pt x="4744685" y="1357462"/>
                </a:lnTo>
                <a:lnTo>
                  <a:pt x="4784486" y="1375011"/>
                </a:lnTo>
                <a:lnTo>
                  <a:pt x="4824378" y="1392376"/>
                </a:lnTo>
                <a:lnTo>
                  <a:pt x="4864343" y="1409575"/>
                </a:lnTo>
                <a:lnTo>
                  <a:pt x="4944426" y="1443538"/>
                </a:lnTo>
                <a:lnTo>
                  <a:pt x="5024603" y="1477034"/>
                </a:lnTo>
                <a:lnTo>
                  <a:pt x="5343611" y="1608989"/>
                </a:lnTo>
                <a:lnTo>
                  <a:pt x="5422276" y="1642133"/>
                </a:lnTo>
                <a:lnTo>
                  <a:pt x="5500242" y="1675605"/>
                </a:lnTo>
                <a:lnTo>
                  <a:pt x="5538921" y="1692505"/>
                </a:lnTo>
                <a:lnTo>
                  <a:pt x="5577377" y="1709537"/>
                </a:lnTo>
                <a:lnTo>
                  <a:pt x="5615591" y="1726717"/>
                </a:lnTo>
                <a:lnTo>
                  <a:pt x="5653547" y="1744061"/>
                </a:lnTo>
                <a:lnTo>
                  <a:pt x="5691230" y="1761587"/>
                </a:lnTo>
                <a:lnTo>
                  <a:pt x="5728622" y="1779310"/>
                </a:lnTo>
                <a:lnTo>
                  <a:pt x="5765708" y="1797248"/>
                </a:lnTo>
                <a:lnTo>
                  <a:pt x="5802469" y="1815417"/>
                </a:lnTo>
                <a:lnTo>
                  <a:pt x="5838891" y="1833833"/>
                </a:lnTo>
                <a:lnTo>
                  <a:pt x="5874955" y="1852513"/>
                </a:lnTo>
                <a:lnTo>
                  <a:pt x="5910647" y="1871474"/>
                </a:lnTo>
                <a:lnTo>
                  <a:pt x="5945949" y="1890733"/>
                </a:lnTo>
                <a:lnTo>
                  <a:pt x="5980845" y="1910305"/>
                </a:lnTo>
                <a:lnTo>
                  <a:pt x="6015318" y="1930207"/>
                </a:lnTo>
                <a:lnTo>
                  <a:pt x="6049351" y="1950456"/>
                </a:lnTo>
                <a:lnTo>
                  <a:pt x="6082929" y="1971069"/>
                </a:lnTo>
                <a:lnTo>
                  <a:pt x="6116034" y="1992062"/>
                </a:lnTo>
                <a:lnTo>
                  <a:pt x="6148651" y="2013451"/>
                </a:lnTo>
                <a:lnTo>
                  <a:pt x="6180762" y="2035254"/>
                </a:lnTo>
                <a:lnTo>
                  <a:pt x="6212351" y="2057487"/>
                </a:lnTo>
                <a:lnTo>
                  <a:pt x="6243402" y="2080165"/>
                </a:lnTo>
                <a:lnTo>
                  <a:pt x="6273897" y="2103307"/>
                </a:lnTo>
                <a:lnTo>
                  <a:pt x="6303821" y="2126928"/>
                </a:lnTo>
                <a:lnTo>
                  <a:pt x="6361888" y="2175675"/>
                </a:lnTo>
                <a:lnTo>
                  <a:pt x="6417471" y="2226538"/>
                </a:lnTo>
                <a:lnTo>
                  <a:pt x="6470437" y="2279651"/>
                </a:lnTo>
                <a:lnTo>
                  <a:pt x="6520653" y="2335146"/>
                </a:lnTo>
                <a:lnTo>
                  <a:pt x="6567988" y="2393154"/>
                </a:lnTo>
                <a:lnTo>
                  <a:pt x="6612310" y="2453810"/>
                </a:lnTo>
                <a:lnTo>
                  <a:pt x="6653485" y="2517245"/>
                </a:lnTo>
                <a:lnTo>
                  <a:pt x="6691382" y="2583592"/>
                </a:lnTo>
                <a:lnTo>
                  <a:pt x="6709060" y="2617898"/>
                </a:lnTo>
                <a:lnTo>
                  <a:pt x="6725869" y="2652983"/>
                </a:lnTo>
                <a:lnTo>
                  <a:pt x="6741792" y="2688862"/>
                </a:lnTo>
                <a:lnTo>
                  <a:pt x="6756813" y="2725551"/>
                </a:lnTo>
                <a:lnTo>
                  <a:pt x="6770916" y="2763068"/>
                </a:lnTo>
                <a:lnTo>
                  <a:pt x="6784083" y="2801429"/>
                </a:lnTo>
                <a:lnTo>
                  <a:pt x="6796298" y="2840650"/>
                </a:lnTo>
                <a:lnTo>
                  <a:pt x="6807545" y="2880749"/>
                </a:lnTo>
                <a:lnTo>
                  <a:pt x="6817807" y="2921741"/>
                </a:lnTo>
                <a:lnTo>
                  <a:pt x="6827067" y="2963643"/>
                </a:lnTo>
                <a:lnTo>
                  <a:pt x="6835310" y="3006472"/>
                </a:lnTo>
                <a:lnTo>
                  <a:pt x="6842518" y="3050245"/>
                </a:lnTo>
                <a:lnTo>
                  <a:pt x="6848675" y="3094977"/>
                </a:lnTo>
                <a:lnTo>
                  <a:pt x="6853765" y="3140686"/>
                </a:lnTo>
                <a:lnTo>
                  <a:pt x="6857771" y="3187388"/>
                </a:lnTo>
                <a:lnTo>
                  <a:pt x="6860676" y="3235100"/>
                </a:lnTo>
                <a:lnTo>
                  <a:pt x="6862463" y="3283837"/>
                </a:lnTo>
                <a:lnTo>
                  <a:pt x="6862854" y="3319213"/>
                </a:lnTo>
                <a:lnTo>
                  <a:pt x="6862268" y="3354359"/>
                </a:lnTo>
                <a:lnTo>
                  <a:pt x="6858200" y="3423957"/>
                </a:lnTo>
                <a:lnTo>
                  <a:pt x="6850334" y="3492633"/>
                </a:lnTo>
                <a:lnTo>
                  <a:pt x="6838742" y="3560386"/>
                </a:lnTo>
                <a:lnTo>
                  <a:pt x="6823496" y="3627215"/>
                </a:lnTo>
                <a:lnTo>
                  <a:pt x="6804671" y="3693120"/>
                </a:lnTo>
                <a:lnTo>
                  <a:pt x="6782339" y="3758101"/>
                </a:lnTo>
                <a:lnTo>
                  <a:pt x="6756573" y="3822157"/>
                </a:lnTo>
                <a:lnTo>
                  <a:pt x="6727446" y="3885287"/>
                </a:lnTo>
                <a:lnTo>
                  <a:pt x="6695031" y="3947492"/>
                </a:lnTo>
                <a:lnTo>
                  <a:pt x="7044" y="3978922"/>
                </a:lnTo>
                <a:lnTo>
                  <a:pt x="6255" y="3964247"/>
                </a:lnTo>
                <a:lnTo>
                  <a:pt x="4276" y="3919948"/>
                </a:lnTo>
                <a:lnTo>
                  <a:pt x="2676" y="3875317"/>
                </a:lnTo>
                <a:lnTo>
                  <a:pt x="1453" y="3830358"/>
                </a:lnTo>
                <a:lnTo>
                  <a:pt x="601" y="3785076"/>
                </a:lnTo>
                <a:lnTo>
                  <a:pt x="118" y="3739478"/>
                </a:lnTo>
                <a:lnTo>
                  <a:pt x="0" y="3693569"/>
                </a:lnTo>
                <a:lnTo>
                  <a:pt x="241" y="3647354"/>
                </a:lnTo>
                <a:lnTo>
                  <a:pt x="839" y="3600839"/>
                </a:lnTo>
                <a:lnTo>
                  <a:pt x="1789" y="3554029"/>
                </a:lnTo>
                <a:lnTo>
                  <a:pt x="3087" y="3506930"/>
                </a:lnTo>
                <a:lnTo>
                  <a:pt x="4730" y="3459546"/>
                </a:lnTo>
                <a:lnTo>
                  <a:pt x="6713" y="3411885"/>
                </a:lnTo>
                <a:lnTo>
                  <a:pt x="9033" y="3363951"/>
                </a:lnTo>
                <a:lnTo>
                  <a:pt x="11685" y="3315749"/>
                </a:lnTo>
                <a:lnTo>
                  <a:pt x="14665" y="3267285"/>
                </a:lnTo>
                <a:lnTo>
                  <a:pt x="17970" y="3218565"/>
                </a:lnTo>
                <a:lnTo>
                  <a:pt x="21596" y="3169594"/>
                </a:lnTo>
                <a:lnTo>
                  <a:pt x="25538" y="3120378"/>
                </a:lnTo>
                <a:lnTo>
                  <a:pt x="29792" y="3070922"/>
                </a:lnTo>
                <a:lnTo>
                  <a:pt x="34355" y="3021231"/>
                </a:lnTo>
                <a:lnTo>
                  <a:pt x="39223" y="2971311"/>
                </a:lnTo>
                <a:lnTo>
                  <a:pt x="44391" y="2921168"/>
                </a:lnTo>
                <a:lnTo>
                  <a:pt x="49857" y="2870807"/>
                </a:lnTo>
                <a:lnTo>
                  <a:pt x="55614" y="2820233"/>
                </a:lnTo>
                <a:lnTo>
                  <a:pt x="61661" y="2769452"/>
                </a:lnTo>
                <a:lnTo>
                  <a:pt x="67992" y="2718470"/>
                </a:lnTo>
                <a:lnTo>
                  <a:pt x="74604" y="2667291"/>
                </a:lnTo>
                <a:lnTo>
                  <a:pt x="81493" y="2615922"/>
                </a:lnTo>
                <a:lnTo>
                  <a:pt x="88655" y="2564368"/>
                </a:lnTo>
                <a:lnTo>
                  <a:pt x="96085" y="2512634"/>
                </a:lnTo>
                <a:lnTo>
                  <a:pt x="103780" y="2460726"/>
                </a:lnTo>
                <a:lnTo>
                  <a:pt x="111737" y="2408650"/>
                </a:lnTo>
                <a:lnTo>
                  <a:pt x="119950" y="2356410"/>
                </a:lnTo>
                <a:lnTo>
                  <a:pt x="128416" y="2304012"/>
                </a:lnTo>
                <a:lnTo>
                  <a:pt x="137131" y="2251462"/>
                </a:lnTo>
                <a:lnTo>
                  <a:pt x="146091" y="2198766"/>
                </a:lnTo>
                <a:lnTo>
                  <a:pt x="155292" y="2145928"/>
                </a:lnTo>
                <a:lnTo>
                  <a:pt x="164730" y="2092954"/>
                </a:lnTo>
                <a:lnTo>
                  <a:pt x="174402" y="2039850"/>
                </a:lnTo>
                <a:lnTo>
                  <a:pt x="184302" y="1986622"/>
                </a:lnTo>
                <a:lnTo>
                  <a:pt x="194427" y="1933274"/>
                </a:lnTo>
                <a:lnTo>
                  <a:pt x="204774" y="1879812"/>
                </a:lnTo>
                <a:lnTo>
                  <a:pt x="215338" y="1826242"/>
                </a:lnTo>
                <a:lnTo>
                  <a:pt x="226115" y="1772569"/>
                </a:lnTo>
                <a:lnTo>
                  <a:pt x="236863" y="1721835"/>
                </a:lnTo>
                <a:lnTo>
                  <a:pt x="248396" y="1671813"/>
                </a:lnTo>
                <a:lnTo>
                  <a:pt x="260703" y="1622505"/>
                </a:lnTo>
                <a:lnTo>
                  <a:pt x="273773" y="1573912"/>
                </a:lnTo>
                <a:lnTo>
                  <a:pt x="287595" y="1526035"/>
                </a:lnTo>
                <a:lnTo>
                  <a:pt x="302157" y="1478874"/>
                </a:lnTo>
                <a:lnTo>
                  <a:pt x="317449" y="1432431"/>
                </a:lnTo>
                <a:lnTo>
                  <a:pt x="333459" y="1386708"/>
                </a:lnTo>
                <a:lnTo>
                  <a:pt x="350176" y="1341704"/>
                </a:lnTo>
                <a:lnTo>
                  <a:pt x="367589" y="1297422"/>
                </a:lnTo>
                <a:lnTo>
                  <a:pt x="385686" y="1253862"/>
                </a:lnTo>
                <a:lnTo>
                  <a:pt x="404457" y="1211025"/>
                </a:lnTo>
                <a:lnTo>
                  <a:pt x="423890" y="1168912"/>
                </a:lnTo>
                <a:lnTo>
                  <a:pt x="443975" y="1127525"/>
                </a:lnTo>
                <a:lnTo>
                  <a:pt x="464699" y="1086865"/>
                </a:lnTo>
                <a:lnTo>
                  <a:pt x="486053" y="1046932"/>
                </a:lnTo>
                <a:lnTo>
                  <a:pt x="508024" y="1007729"/>
                </a:lnTo>
                <a:lnTo>
                  <a:pt x="530601" y="969254"/>
                </a:lnTo>
                <a:lnTo>
                  <a:pt x="553774" y="931511"/>
                </a:lnTo>
                <a:lnTo>
                  <a:pt x="577531" y="894500"/>
                </a:lnTo>
                <a:lnTo>
                  <a:pt x="601861" y="858222"/>
                </a:lnTo>
                <a:lnTo>
                  <a:pt x="626753" y="822678"/>
                </a:lnTo>
                <a:lnTo>
                  <a:pt x="652195" y="787869"/>
                </a:lnTo>
                <a:lnTo>
                  <a:pt x="678177" y="753797"/>
                </a:lnTo>
                <a:lnTo>
                  <a:pt x="704687" y="720462"/>
                </a:lnTo>
                <a:lnTo>
                  <a:pt x="731714" y="687865"/>
                </a:lnTo>
                <a:lnTo>
                  <a:pt x="759247" y="656008"/>
                </a:lnTo>
                <a:lnTo>
                  <a:pt x="787275" y="624892"/>
                </a:lnTo>
                <a:lnTo>
                  <a:pt x="815787" y="594518"/>
                </a:lnTo>
                <a:lnTo>
                  <a:pt x="844771" y="564886"/>
                </a:lnTo>
                <a:lnTo>
                  <a:pt x="874216" y="535998"/>
                </a:lnTo>
                <a:lnTo>
                  <a:pt x="904112" y="507855"/>
                </a:lnTo>
                <a:lnTo>
                  <a:pt x="934446" y="480458"/>
                </a:lnTo>
                <a:lnTo>
                  <a:pt x="965208" y="453809"/>
                </a:lnTo>
                <a:lnTo>
                  <a:pt x="996387" y="427907"/>
                </a:lnTo>
                <a:lnTo>
                  <a:pt x="1027971" y="402755"/>
                </a:lnTo>
                <a:lnTo>
                  <a:pt x="1059949" y="378353"/>
                </a:lnTo>
                <a:lnTo>
                  <a:pt x="1092311" y="354703"/>
                </a:lnTo>
                <a:close/>
              </a:path>
            </a:pathLst>
          </a:custGeom>
          <a:solidFill>
            <a:srgbClr val="D92A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493746" y="0"/>
            <a:ext cx="10925175" cy="2242820"/>
          </a:xfrm>
          <a:custGeom>
            <a:avLst/>
            <a:gdLst/>
            <a:ahLst/>
            <a:cxnLst/>
            <a:rect l="l" t="t" r="r" b="b"/>
            <a:pathLst>
              <a:path w="10925175" h="2242820">
                <a:moveTo>
                  <a:pt x="4762417" y="2088535"/>
                </a:moveTo>
                <a:lnTo>
                  <a:pt x="3906073" y="2242487"/>
                </a:lnTo>
                <a:lnTo>
                  <a:pt x="3808748" y="2234177"/>
                </a:lnTo>
                <a:lnTo>
                  <a:pt x="3716831" y="2224894"/>
                </a:lnTo>
                <a:lnTo>
                  <a:pt x="3673112" y="2219850"/>
                </a:lnTo>
                <a:lnTo>
                  <a:pt x="3630998" y="2214518"/>
                </a:lnTo>
                <a:lnTo>
                  <a:pt x="3590573" y="2208882"/>
                </a:lnTo>
                <a:lnTo>
                  <a:pt x="3551923" y="2202927"/>
                </a:lnTo>
                <a:lnTo>
                  <a:pt x="3478034" y="2177500"/>
                </a:lnTo>
                <a:lnTo>
                  <a:pt x="3445211" y="2170497"/>
                </a:lnTo>
                <a:lnTo>
                  <a:pt x="3414500" y="2163114"/>
                </a:lnTo>
                <a:lnTo>
                  <a:pt x="3383738" y="2142838"/>
                </a:lnTo>
                <a:lnTo>
                  <a:pt x="3337353" y="2125369"/>
                </a:lnTo>
                <a:lnTo>
                  <a:pt x="3291885" y="2107736"/>
                </a:lnTo>
                <a:lnTo>
                  <a:pt x="3247334" y="2089939"/>
                </a:lnTo>
                <a:lnTo>
                  <a:pt x="3201453" y="2059476"/>
                </a:lnTo>
                <a:lnTo>
                  <a:pt x="3158736" y="2041349"/>
                </a:lnTo>
                <a:lnTo>
                  <a:pt x="3114689" y="2010556"/>
                </a:lnTo>
                <a:lnTo>
                  <a:pt x="3071560" y="1979599"/>
                </a:lnTo>
                <a:lnTo>
                  <a:pt x="3031595" y="1960977"/>
                </a:lnTo>
                <a:lnTo>
                  <a:pt x="2989227" y="1929883"/>
                </a:lnTo>
                <a:lnTo>
                  <a:pt x="2947822" y="1898616"/>
                </a:lnTo>
                <a:lnTo>
                  <a:pt x="2907379" y="1867176"/>
                </a:lnTo>
                <a:lnTo>
                  <a:pt x="2867900" y="1835563"/>
                </a:lnTo>
                <a:lnTo>
                  <a:pt x="2829383" y="1803776"/>
                </a:lnTo>
                <a:lnTo>
                  <a:pt x="2789581" y="1759317"/>
                </a:lnTo>
                <a:lnTo>
                  <a:pt x="2752990" y="1727185"/>
                </a:lnTo>
                <a:lnTo>
                  <a:pt x="2717421" y="1694869"/>
                </a:lnTo>
                <a:lnTo>
                  <a:pt x="2680696" y="1649857"/>
                </a:lnTo>
                <a:lnTo>
                  <a:pt x="2647308" y="1617148"/>
                </a:lnTo>
                <a:lnTo>
                  <a:pt x="2612763" y="1571744"/>
                </a:lnTo>
                <a:lnTo>
                  <a:pt x="2581555" y="1538644"/>
                </a:lnTo>
                <a:lnTo>
                  <a:pt x="2549191" y="1492848"/>
                </a:lnTo>
                <a:lnTo>
                  <a:pt x="2520163" y="1459356"/>
                </a:lnTo>
                <a:lnTo>
                  <a:pt x="2494942" y="1425179"/>
                </a:lnTo>
                <a:lnTo>
                  <a:pt x="2464939" y="1391862"/>
                </a:lnTo>
                <a:lnTo>
                  <a:pt x="2437103" y="1358156"/>
                </a:lnTo>
                <a:lnTo>
                  <a:pt x="2420633" y="1335310"/>
                </a:lnTo>
                <a:lnTo>
                  <a:pt x="2396288" y="1300976"/>
                </a:lnTo>
                <a:lnTo>
                  <a:pt x="2369849" y="1267018"/>
                </a:lnTo>
                <a:lnTo>
                  <a:pt x="2341318" y="1233436"/>
                </a:lnTo>
                <a:lnTo>
                  <a:pt x="2312942" y="1212731"/>
                </a:lnTo>
                <a:lnTo>
                  <a:pt x="2300553" y="1202054"/>
                </a:lnTo>
                <a:lnTo>
                  <a:pt x="2281306" y="1179707"/>
                </a:lnTo>
                <a:lnTo>
                  <a:pt x="2257700" y="1158144"/>
                </a:lnTo>
                <a:lnTo>
                  <a:pt x="2227737" y="1124820"/>
                </a:lnTo>
                <a:lnTo>
                  <a:pt x="2196162" y="1104689"/>
                </a:lnTo>
                <a:lnTo>
                  <a:pt x="2156484" y="1060208"/>
                </a:lnTo>
                <a:lnTo>
                  <a:pt x="2115693" y="1028830"/>
                </a:lnTo>
                <a:lnTo>
                  <a:pt x="2071795" y="998012"/>
                </a:lnTo>
                <a:lnTo>
                  <a:pt x="2022791" y="955207"/>
                </a:lnTo>
                <a:lnTo>
                  <a:pt x="1973426" y="925371"/>
                </a:lnTo>
                <a:lnTo>
                  <a:pt x="1921703" y="895959"/>
                </a:lnTo>
                <a:lnTo>
                  <a:pt x="1867873" y="866926"/>
                </a:lnTo>
                <a:lnTo>
                  <a:pt x="1812186" y="838226"/>
                </a:lnTo>
                <a:lnTo>
                  <a:pt x="1754892" y="809816"/>
                </a:lnTo>
                <a:lnTo>
                  <a:pt x="1698488" y="794148"/>
                </a:lnTo>
                <a:lnTo>
                  <a:pt x="1599346" y="786165"/>
                </a:lnTo>
                <a:lnTo>
                  <a:pt x="1547218" y="769729"/>
                </a:lnTo>
                <a:lnTo>
                  <a:pt x="1345624" y="754357"/>
                </a:lnTo>
                <a:lnTo>
                  <a:pt x="1292461" y="738107"/>
                </a:lnTo>
                <a:lnTo>
                  <a:pt x="1241339" y="734395"/>
                </a:lnTo>
                <a:lnTo>
                  <a:pt x="1192256" y="743219"/>
                </a:lnTo>
                <a:lnTo>
                  <a:pt x="1144464" y="726003"/>
                </a:lnTo>
                <a:lnTo>
                  <a:pt x="1099474" y="721188"/>
                </a:lnTo>
                <a:lnTo>
                  <a:pt x="1007866" y="698946"/>
                </a:lnTo>
                <a:lnTo>
                  <a:pt x="962974" y="694113"/>
                </a:lnTo>
                <a:lnTo>
                  <a:pt x="934919" y="686254"/>
                </a:lnTo>
                <a:lnTo>
                  <a:pt x="905153" y="678701"/>
                </a:lnTo>
                <a:lnTo>
                  <a:pt x="873824" y="671430"/>
                </a:lnTo>
                <a:lnTo>
                  <a:pt x="838830" y="651914"/>
                </a:lnTo>
                <a:lnTo>
                  <a:pt x="804812" y="645126"/>
                </a:lnTo>
                <a:lnTo>
                  <a:pt x="767422" y="626041"/>
                </a:lnTo>
                <a:lnTo>
                  <a:pt x="729054" y="607131"/>
                </a:lnTo>
                <a:lnTo>
                  <a:pt x="687606" y="575872"/>
                </a:lnTo>
                <a:lnTo>
                  <a:pt x="647720" y="557235"/>
                </a:lnTo>
                <a:lnTo>
                  <a:pt x="605047" y="526196"/>
                </a:lnTo>
                <a:lnTo>
                  <a:pt x="431893" y="402482"/>
                </a:lnTo>
                <a:lnTo>
                  <a:pt x="345886" y="340523"/>
                </a:lnTo>
                <a:lnTo>
                  <a:pt x="301290" y="296926"/>
                </a:lnTo>
                <a:lnTo>
                  <a:pt x="259574" y="265715"/>
                </a:lnTo>
                <a:lnTo>
                  <a:pt x="216388" y="221864"/>
                </a:lnTo>
                <a:lnTo>
                  <a:pt x="176375" y="190347"/>
                </a:lnTo>
                <a:lnTo>
                  <a:pt x="135185" y="146138"/>
                </a:lnTo>
                <a:lnTo>
                  <a:pt x="95212" y="101710"/>
                </a:lnTo>
                <a:lnTo>
                  <a:pt x="58851" y="69536"/>
                </a:lnTo>
                <a:lnTo>
                  <a:pt x="21753" y="24591"/>
                </a:lnTo>
                <a:lnTo>
                  <a:pt x="0" y="2694"/>
                </a:lnTo>
                <a:lnTo>
                  <a:pt x="8768572" y="531"/>
                </a:lnTo>
                <a:lnTo>
                  <a:pt x="7326607" y="259766"/>
                </a:lnTo>
                <a:lnTo>
                  <a:pt x="7278422" y="281332"/>
                </a:lnTo>
                <a:lnTo>
                  <a:pt x="7228458" y="290315"/>
                </a:lnTo>
                <a:lnTo>
                  <a:pt x="7181194" y="311715"/>
                </a:lnTo>
                <a:lnTo>
                  <a:pt x="7132119" y="320538"/>
                </a:lnTo>
                <a:lnTo>
                  <a:pt x="6815165" y="467845"/>
                </a:lnTo>
                <a:lnTo>
                  <a:pt x="6773487" y="501145"/>
                </a:lnTo>
                <a:lnTo>
                  <a:pt x="6729852" y="521893"/>
                </a:lnTo>
                <a:lnTo>
                  <a:pt x="6688737" y="555092"/>
                </a:lnTo>
                <a:lnTo>
                  <a:pt x="6645632" y="575745"/>
                </a:lnTo>
                <a:lnTo>
                  <a:pt x="6564624" y="641923"/>
                </a:lnTo>
                <a:lnTo>
                  <a:pt x="6522194" y="662454"/>
                </a:lnTo>
                <a:lnTo>
                  <a:pt x="6245384" y="892869"/>
                </a:lnTo>
                <a:lnTo>
                  <a:pt x="6208726" y="938170"/>
                </a:lnTo>
                <a:lnTo>
                  <a:pt x="5980082" y="1134119"/>
                </a:lnTo>
                <a:lnTo>
                  <a:pt x="5945020" y="1179133"/>
                </a:lnTo>
                <a:lnTo>
                  <a:pt x="5871085" y="1244040"/>
                </a:lnTo>
                <a:lnTo>
                  <a:pt x="5836706" y="1288931"/>
                </a:lnTo>
                <a:lnTo>
                  <a:pt x="5764139" y="1353591"/>
                </a:lnTo>
                <a:lnTo>
                  <a:pt x="5730445" y="1398360"/>
                </a:lnTo>
                <a:lnTo>
                  <a:pt x="5694732" y="1430587"/>
                </a:lnTo>
                <a:lnTo>
                  <a:pt x="5662426" y="1462202"/>
                </a:lnTo>
                <a:lnTo>
                  <a:pt x="5629528" y="1493924"/>
                </a:lnTo>
                <a:lnTo>
                  <a:pt x="5595988" y="1525761"/>
                </a:lnTo>
                <a:lnTo>
                  <a:pt x="5561754" y="1557723"/>
                </a:lnTo>
                <a:lnTo>
                  <a:pt x="5526775" y="1589818"/>
                </a:lnTo>
                <a:lnTo>
                  <a:pt x="5491000" y="1622057"/>
                </a:lnTo>
                <a:lnTo>
                  <a:pt x="5454379" y="1654448"/>
                </a:lnTo>
                <a:lnTo>
                  <a:pt x="5416860" y="1687000"/>
                </a:lnTo>
                <a:lnTo>
                  <a:pt x="5378392" y="1719723"/>
                </a:lnTo>
                <a:lnTo>
                  <a:pt x="5336677" y="1740126"/>
                </a:lnTo>
                <a:lnTo>
                  <a:pt x="5296159" y="1773218"/>
                </a:lnTo>
                <a:lnTo>
                  <a:pt x="5254539" y="1806507"/>
                </a:lnTo>
                <a:lnTo>
                  <a:pt x="5211766" y="1840004"/>
                </a:lnTo>
                <a:lnTo>
                  <a:pt x="5167790" y="1873717"/>
                </a:lnTo>
                <a:lnTo>
                  <a:pt x="5120311" y="1895157"/>
                </a:lnTo>
                <a:lnTo>
                  <a:pt x="5073774" y="1929330"/>
                </a:lnTo>
                <a:lnTo>
                  <a:pt x="5023633" y="1951248"/>
                </a:lnTo>
                <a:lnTo>
                  <a:pt x="4974331" y="1985919"/>
                </a:lnTo>
                <a:lnTo>
                  <a:pt x="4921323" y="2008352"/>
                </a:lnTo>
                <a:lnTo>
                  <a:pt x="4869052" y="2043556"/>
                </a:lnTo>
                <a:lnTo>
                  <a:pt x="4762417" y="2088535"/>
                </a:lnTo>
                <a:close/>
              </a:path>
              <a:path w="10925175" h="2242820">
                <a:moveTo>
                  <a:pt x="10546495" y="416404"/>
                </a:moveTo>
                <a:lnTo>
                  <a:pt x="9921581" y="528750"/>
                </a:lnTo>
                <a:lnTo>
                  <a:pt x="9316788" y="482636"/>
                </a:lnTo>
                <a:lnTo>
                  <a:pt x="9265398" y="466068"/>
                </a:lnTo>
                <a:lnTo>
                  <a:pt x="9168466" y="457687"/>
                </a:lnTo>
                <a:lnTo>
                  <a:pt x="9118532" y="440857"/>
                </a:lnTo>
                <a:lnTo>
                  <a:pt x="8979209" y="427193"/>
                </a:lnTo>
                <a:lnTo>
                  <a:pt x="8931938" y="409884"/>
                </a:lnTo>
                <a:lnTo>
                  <a:pt x="8844326" y="399828"/>
                </a:lnTo>
                <a:lnTo>
                  <a:pt x="8799593" y="382063"/>
                </a:lnTo>
                <a:lnTo>
                  <a:pt x="8758057" y="376626"/>
                </a:lnTo>
                <a:lnTo>
                  <a:pt x="8639658" y="359201"/>
                </a:lnTo>
                <a:lnTo>
                  <a:pt x="8566415" y="346561"/>
                </a:lnTo>
                <a:lnTo>
                  <a:pt x="8490964" y="321415"/>
                </a:lnTo>
                <a:lnTo>
                  <a:pt x="8451125" y="315674"/>
                </a:lnTo>
                <a:lnTo>
                  <a:pt x="8367446" y="304910"/>
                </a:lnTo>
                <a:lnTo>
                  <a:pt x="8321455" y="287371"/>
                </a:lnTo>
                <a:lnTo>
                  <a:pt x="8230389" y="277936"/>
                </a:lnTo>
                <a:lnTo>
                  <a:pt x="8180915" y="261023"/>
                </a:lnTo>
                <a:lnTo>
                  <a:pt x="8033021" y="248900"/>
                </a:lnTo>
                <a:lnTo>
                  <a:pt x="7979561" y="232704"/>
                </a:lnTo>
                <a:lnTo>
                  <a:pt x="7711251" y="216422"/>
                </a:lnTo>
                <a:lnTo>
                  <a:pt x="7657716" y="226047"/>
                </a:lnTo>
                <a:lnTo>
                  <a:pt x="7601336" y="223279"/>
                </a:lnTo>
                <a:lnTo>
                  <a:pt x="7546653" y="233110"/>
                </a:lnTo>
                <a:lnTo>
                  <a:pt x="7489219" y="230532"/>
                </a:lnTo>
                <a:lnTo>
                  <a:pt x="8768572" y="531"/>
                </a:lnTo>
                <a:lnTo>
                  <a:pt x="10924778" y="0"/>
                </a:lnTo>
                <a:lnTo>
                  <a:pt x="10924031" y="134"/>
                </a:lnTo>
                <a:lnTo>
                  <a:pt x="10910239" y="41324"/>
                </a:lnTo>
                <a:lnTo>
                  <a:pt x="10893097" y="83117"/>
                </a:lnTo>
                <a:lnTo>
                  <a:pt x="10872481" y="125534"/>
                </a:lnTo>
                <a:lnTo>
                  <a:pt x="10850254" y="155337"/>
                </a:lnTo>
                <a:lnTo>
                  <a:pt x="10828801" y="197904"/>
                </a:lnTo>
                <a:lnTo>
                  <a:pt x="10803680" y="228228"/>
                </a:lnTo>
                <a:lnTo>
                  <a:pt x="10777190" y="258798"/>
                </a:lnTo>
                <a:lnTo>
                  <a:pt x="10747134" y="277105"/>
                </a:lnTo>
                <a:lnTo>
                  <a:pt x="10718058" y="308139"/>
                </a:lnTo>
                <a:lnTo>
                  <a:pt x="10685520" y="326892"/>
                </a:lnTo>
                <a:lnTo>
                  <a:pt x="10654066" y="358354"/>
                </a:lnTo>
                <a:lnTo>
                  <a:pt x="10583379" y="396870"/>
                </a:lnTo>
                <a:lnTo>
                  <a:pt x="10546495" y="416404"/>
                </a:lnTo>
                <a:close/>
              </a:path>
              <a:path w="10925175" h="2242820">
                <a:moveTo>
                  <a:pt x="10467661" y="443480"/>
                </a:moveTo>
                <a:lnTo>
                  <a:pt x="10019232" y="524098"/>
                </a:lnTo>
                <a:lnTo>
                  <a:pt x="9969427" y="520149"/>
                </a:lnTo>
                <a:lnTo>
                  <a:pt x="10506408" y="423611"/>
                </a:lnTo>
                <a:lnTo>
                  <a:pt x="10467661" y="443480"/>
                </a:lnTo>
                <a:close/>
              </a:path>
              <a:path w="10925175" h="2242820">
                <a:moveTo>
                  <a:pt x="10385409" y="471171"/>
                </a:moveTo>
                <a:lnTo>
                  <a:pt x="10115527" y="519690"/>
                </a:lnTo>
                <a:lnTo>
                  <a:pt x="10066451" y="515609"/>
                </a:lnTo>
                <a:lnTo>
                  <a:pt x="10425813" y="451004"/>
                </a:lnTo>
                <a:lnTo>
                  <a:pt x="10385409" y="471171"/>
                </a:lnTo>
                <a:close/>
              </a:path>
              <a:path w="10925175" h="2242820">
                <a:moveTo>
                  <a:pt x="4599177" y="2143689"/>
                </a:moveTo>
                <a:lnTo>
                  <a:pt x="4058477" y="2240895"/>
                </a:lnTo>
                <a:lnTo>
                  <a:pt x="3954305" y="2233816"/>
                </a:lnTo>
                <a:lnTo>
                  <a:pt x="4706559" y="2098576"/>
                </a:lnTo>
                <a:lnTo>
                  <a:pt x="4599177" y="2143689"/>
                </a:lnTo>
                <a:close/>
              </a:path>
              <a:path w="10925175" h="2242820">
                <a:moveTo>
                  <a:pt x="4434467" y="2186204"/>
                </a:moveTo>
                <a:lnTo>
                  <a:pt x="4217006" y="2225298"/>
                </a:lnTo>
                <a:lnTo>
                  <a:pt x="4161876" y="2222306"/>
                </a:lnTo>
                <a:lnTo>
                  <a:pt x="4487645" y="2163740"/>
                </a:lnTo>
                <a:lnTo>
                  <a:pt x="4434467" y="2186204"/>
                </a:lnTo>
                <a:close/>
              </a:path>
            </a:pathLst>
          </a:custGeom>
          <a:solidFill>
            <a:srgbClr val="057B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6367342" y="4947918"/>
            <a:ext cx="390525" cy="390525"/>
          </a:xfrm>
          <a:custGeom>
            <a:avLst/>
            <a:gdLst/>
            <a:ahLst/>
            <a:cxnLst/>
            <a:rect l="l" t="t" r="r" b="b"/>
            <a:pathLst>
              <a:path w="390525" h="390525">
                <a:moveTo>
                  <a:pt x="60633" y="389337"/>
                </a:moveTo>
                <a:lnTo>
                  <a:pt x="56142" y="389337"/>
                </a:lnTo>
                <a:lnTo>
                  <a:pt x="53897" y="388479"/>
                </a:lnTo>
                <a:lnTo>
                  <a:pt x="920" y="335662"/>
                </a:lnTo>
                <a:lnTo>
                  <a:pt x="0" y="333440"/>
                </a:lnTo>
                <a:lnTo>
                  <a:pt x="0" y="328786"/>
                </a:lnTo>
                <a:lnTo>
                  <a:pt x="920" y="326573"/>
                </a:lnTo>
                <a:lnTo>
                  <a:pt x="132809" y="195027"/>
                </a:lnTo>
                <a:lnTo>
                  <a:pt x="920" y="63498"/>
                </a:lnTo>
                <a:lnTo>
                  <a:pt x="0" y="61268"/>
                </a:lnTo>
                <a:lnTo>
                  <a:pt x="0" y="56631"/>
                </a:lnTo>
                <a:lnTo>
                  <a:pt x="920" y="54409"/>
                </a:lnTo>
                <a:lnTo>
                  <a:pt x="55476" y="0"/>
                </a:lnTo>
                <a:lnTo>
                  <a:pt x="61299" y="0"/>
                </a:lnTo>
                <a:lnTo>
                  <a:pt x="194828" y="133173"/>
                </a:lnTo>
                <a:lnTo>
                  <a:pt x="318866" y="133173"/>
                </a:lnTo>
                <a:lnTo>
                  <a:pt x="256847" y="195027"/>
                </a:lnTo>
                <a:lnTo>
                  <a:pt x="318862" y="256881"/>
                </a:lnTo>
                <a:lnTo>
                  <a:pt x="194828" y="256881"/>
                </a:lnTo>
                <a:lnTo>
                  <a:pt x="62878" y="388479"/>
                </a:lnTo>
                <a:lnTo>
                  <a:pt x="60633" y="389337"/>
                </a:lnTo>
                <a:close/>
              </a:path>
              <a:path w="390525" h="390525">
                <a:moveTo>
                  <a:pt x="318866" y="133173"/>
                </a:moveTo>
                <a:lnTo>
                  <a:pt x="194828" y="133173"/>
                </a:lnTo>
                <a:lnTo>
                  <a:pt x="326716" y="1635"/>
                </a:lnTo>
                <a:lnTo>
                  <a:pt x="328944" y="717"/>
                </a:lnTo>
                <a:lnTo>
                  <a:pt x="333610" y="717"/>
                </a:lnTo>
                <a:lnTo>
                  <a:pt x="335829" y="1635"/>
                </a:lnTo>
                <a:lnTo>
                  <a:pt x="390516" y="56185"/>
                </a:lnTo>
                <a:lnTo>
                  <a:pt x="390516" y="61714"/>
                </a:lnTo>
                <a:lnTo>
                  <a:pt x="318866" y="133173"/>
                </a:lnTo>
                <a:close/>
              </a:path>
              <a:path w="390525" h="390525">
                <a:moveTo>
                  <a:pt x="334049" y="390194"/>
                </a:moveTo>
                <a:lnTo>
                  <a:pt x="328506" y="390194"/>
                </a:lnTo>
                <a:lnTo>
                  <a:pt x="194828" y="256881"/>
                </a:lnTo>
                <a:lnTo>
                  <a:pt x="318862" y="256881"/>
                </a:lnTo>
                <a:lnTo>
                  <a:pt x="390516" y="328349"/>
                </a:lnTo>
                <a:lnTo>
                  <a:pt x="390516" y="333877"/>
                </a:lnTo>
                <a:lnTo>
                  <a:pt x="334049" y="3901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6758208" y="5826404"/>
            <a:ext cx="1445260" cy="2428875"/>
          </a:xfrm>
          <a:custGeom>
            <a:avLst/>
            <a:gdLst/>
            <a:ahLst/>
            <a:cxnLst/>
            <a:rect l="l" t="t" r="r" b="b"/>
            <a:pathLst>
              <a:path w="1445259" h="2428875">
                <a:moveTo>
                  <a:pt x="1363373" y="918392"/>
                </a:moveTo>
                <a:lnTo>
                  <a:pt x="1331617" y="911939"/>
                </a:lnTo>
                <a:lnTo>
                  <a:pt x="1305612" y="894369"/>
                </a:lnTo>
                <a:lnTo>
                  <a:pt x="1288041" y="868365"/>
                </a:lnTo>
                <a:lnTo>
                  <a:pt x="1281587" y="836612"/>
                </a:lnTo>
                <a:lnTo>
                  <a:pt x="1287926" y="804858"/>
                </a:lnTo>
                <a:lnTo>
                  <a:pt x="1305305" y="778854"/>
                </a:lnTo>
                <a:lnTo>
                  <a:pt x="1331272" y="761284"/>
                </a:lnTo>
                <a:lnTo>
                  <a:pt x="1363373" y="754831"/>
                </a:lnTo>
                <a:lnTo>
                  <a:pt x="1395129" y="761284"/>
                </a:lnTo>
                <a:lnTo>
                  <a:pt x="1421135" y="778854"/>
                </a:lnTo>
                <a:lnTo>
                  <a:pt x="1438706" y="804858"/>
                </a:lnTo>
                <a:lnTo>
                  <a:pt x="1445159" y="836612"/>
                </a:lnTo>
                <a:lnTo>
                  <a:pt x="1438706" y="868365"/>
                </a:lnTo>
                <a:lnTo>
                  <a:pt x="1421135" y="894369"/>
                </a:lnTo>
                <a:lnTo>
                  <a:pt x="1395129" y="911939"/>
                </a:lnTo>
                <a:lnTo>
                  <a:pt x="1363373" y="918392"/>
                </a:lnTo>
                <a:close/>
              </a:path>
              <a:path w="1445259" h="2428875">
                <a:moveTo>
                  <a:pt x="722170" y="918392"/>
                </a:moveTo>
                <a:lnTo>
                  <a:pt x="690414" y="911939"/>
                </a:lnTo>
                <a:lnTo>
                  <a:pt x="664409" y="894369"/>
                </a:lnTo>
                <a:lnTo>
                  <a:pt x="646838" y="868365"/>
                </a:lnTo>
                <a:lnTo>
                  <a:pt x="640384" y="836612"/>
                </a:lnTo>
                <a:lnTo>
                  <a:pt x="646838" y="804858"/>
                </a:lnTo>
                <a:lnTo>
                  <a:pt x="664409" y="778854"/>
                </a:lnTo>
                <a:lnTo>
                  <a:pt x="690414" y="761284"/>
                </a:lnTo>
                <a:lnTo>
                  <a:pt x="722170" y="754831"/>
                </a:lnTo>
                <a:lnTo>
                  <a:pt x="753926" y="761284"/>
                </a:lnTo>
                <a:lnTo>
                  <a:pt x="779932" y="778854"/>
                </a:lnTo>
                <a:lnTo>
                  <a:pt x="797503" y="804858"/>
                </a:lnTo>
                <a:lnTo>
                  <a:pt x="803957" y="836612"/>
                </a:lnTo>
                <a:lnTo>
                  <a:pt x="797503" y="868365"/>
                </a:lnTo>
                <a:lnTo>
                  <a:pt x="779932" y="894369"/>
                </a:lnTo>
                <a:lnTo>
                  <a:pt x="753926" y="911939"/>
                </a:lnTo>
                <a:lnTo>
                  <a:pt x="722170" y="918392"/>
                </a:lnTo>
                <a:close/>
              </a:path>
              <a:path w="1445259" h="2428875">
                <a:moveTo>
                  <a:pt x="81786" y="918392"/>
                </a:moveTo>
                <a:lnTo>
                  <a:pt x="50030" y="911939"/>
                </a:lnTo>
                <a:lnTo>
                  <a:pt x="24024" y="894369"/>
                </a:lnTo>
                <a:lnTo>
                  <a:pt x="6453" y="868365"/>
                </a:lnTo>
                <a:lnTo>
                  <a:pt x="0" y="836612"/>
                </a:lnTo>
                <a:lnTo>
                  <a:pt x="6453" y="804858"/>
                </a:lnTo>
                <a:lnTo>
                  <a:pt x="24024" y="778854"/>
                </a:lnTo>
                <a:lnTo>
                  <a:pt x="50030" y="761284"/>
                </a:lnTo>
                <a:lnTo>
                  <a:pt x="81786" y="754831"/>
                </a:lnTo>
                <a:lnTo>
                  <a:pt x="113542" y="761284"/>
                </a:lnTo>
                <a:lnTo>
                  <a:pt x="139547" y="778854"/>
                </a:lnTo>
                <a:lnTo>
                  <a:pt x="157118" y="804858"/>
                </a:lnTo>
                <a:lnTo>
                  <a:pt x="163572" y="836612"/>
                </a:lnTo>
                <a:lnTo>
                  <a:pt x="157118" y="868365"/>
                </a:lnTo>
                <a:lnTo>
                  <a:pt x="139547" y="894369"/>
                </a:lnTo>
                <a:lnTo>
                  <a:pt x="113542" y="911939"/>
                </a:lnTo>
                <a:lnTo>
                  <a:pt x="81786" y="918392"/>
                </a:lnTo>
                <a:close/>
              </a:path>
              <a:path w="1445259" h="2428875">
                <a:moveTo>
                  <a:pt x="1363373" y="1674042"/>
                </a:moveTo>
                <a:lnTo>
                  <a:pt x="1331617" y="1667589"/>
                </a:lnTo>
                <a:lnTo>
                  <a:pt x="1305612" y="1650019"/>
                </a:lnTo>
                <a:lnTo>
                  <a:pt x="1288041" y="1624015"/>
                </a:lnTo>
                <a:lnTo>
                  <a:pt x="1281587" y="1592261"/>
                </a:lnTo>
                <a:lnTo>
                  <a:pt x="1287926" y="1560508"/>
                </a:lnTo>
                <a:lnTo>
                  <a:pt x="1305305" y="1534504"/>
                </a:lnTo>
                <a:lnTo>
                  <a:pt x="1331272" y="1516934"/>
                </a:lnTo>
                <a:lnTo>
                  <a:pt x="1363373" y="1510481"/>
                </a:lnTo>
                <a:lnTo>
                  <a:pt x="1395129" y="1516934"/>
                </a:lnTo>
                <a:lnTo>
                  <a:pt x="1421135" y="1534504"/>
                </a:lnTo>
                <a:lnTo>
                  <a:pt x="1438706" y="1560508"/>
                </a:lnTo>
                <a:lnTo>
                  <a:pt x="1445159" y="1592261"/>
                </a:lnTo>
                <a:lnTo>
                  <a:pt x="1438706" y="1624015"/>
                </a:lnTo>
                <a:lnTo>
                  <a:pt x="1421135" y="1650019"/>
                </a:lnTo>
                <a:lnTo>
                  <a:pt x="1395129" y="1667589"/>
                </a:lnTo>
                <a:lnTo>
                  <a:pt x="1363373" y="1674042"/>
                </a:lnTo>
                <a:close/>
              </a:path>
              <a:path w="1445259" h="2428875">
                <a:moveTo>
                  <a:pt x="722170" y="1674042"/>
                </a:moveTo>
                <a:lnTo>
                  <a:pt x="690414" y="1667589"/>
                </a:lnTo>
                <a:lnTo>
                  <a:pt x="664409" y="1650019"/>
                </a:lnTo>
                <a:lnTo>
                  <a:pt x="646838" y="1624015"/>
                </a:lnTo>
                <a:lnTo>
                  <a:pt x="640384" y="1592261"/>
                </a:lnTo>
                <a:lnTo>
                  <a:pt x="646838" y="1560508"/>
                </a:lnTo>
                <a:lnTo>
                  <a:pt x="664409" y="1534504"/>
                </a:lnTo>
                <a:lnTo>
                  <a:pt x="690414" y="1516934"/>
                </a:lnTo>
                <a:lnTo>
                  <a:pt x="722170" y="1510481"/>
                </a:lnTo>
                <a:lnTo>
                  <a:pt x="753926" y="1516934"/>
                </a:lnTo>
                <a:lnTo>
                  <a:pt x="779932" y="1534504"/>
                </a:lnTo>
                <a:lnTo>
                  <a:pt x="797503" y="1560508"/>
                </a:lnTo>
                <a:lnTo>
                  <a:pt x="803957" y="1592261"/>
                </a:lnTo>
                <a:lnTo>
                  <a:pt x="797503" y="1624015"/>
                </a:lnTo>
                <a:lnTo>
                  <a:pt x="779932" y="1650019"/>
                </a:lnTo>
                <a:lnTo>
                  <a:pt x="753926" y="1667589"/>
                </a:lnTo>
                <a:lnTo>
                  <a:pt x="722170" y="1674042"/>
                </a:lnTo>
                <a:close/>
              </a:path>
              <a:path w="1445259" h="2428875">
                <a:moveTo>
                  <a:pt x="81786" y="1674042"/>
                </a:moveTo>
                <a:lnTo>
                  <a:pt x="50030" y="1667589"/>
                </a:lnTo>
                <a:lnTo>
                  <a:pt x="24024" y="1650019"/>
                </a:lnTo>
                <a:lnTo>
                  <a:pt x="6453" y="1624015"/>
                </a:lnTo>
                <a:lnTo>
                  <a:pt x="0" y="1592261"/>
                </a:lnTo>
                <a:lnTo>
                  <a:pt x="6453" y="1560508"/>
                </a:lnTo>
                <a:lnTo>
                  <a:pt x="24024" y="1534504"/>
                </a:lnTo>
                <a:lnTo>
                  <a:pt x="50030" y="1516934"/>
                </a:lnTo>
                <a:lnTo>
                  <a:pt x="81786" y="1510481"/>
                </a:lnTo>
                <a:lnTo>
                  <a:pt x="113542" y="1516934"/>
                </a:lnTo>
                <a:lnTo>
                  <a:pt x="139547" y="1534504"/>
                </a:lnTo>
                <a:lnTo>
                  <a:pt x="157118" y="1560508"/>
                </a:lnTo>
                <a:lnTo>
                  <a:pt x="163572" y="1592261"/>
                </a:lnTo>
                <a:lnTo>
                  <a:pt x="157118" y="1624015"/>
                </a:lnTo>
                <a:lnTo>
                  <a:pt x="139547" y="1650019"/>
                </a:lnTo>
                <a:lnTo>
                  <a:pt x="113542" y="1667589"/>
                </a:lnTo>
                <a:lnTo>
                  <a:pt x="81786" y="1674042"/>
                </a:lnTo>
                <a:close/>
              </a:path>
              <a:path w="1445259" h="2428875">
                <a:moveTo>
                  <a:pt x="1363373" y="163560"/>
                </a:moveTo>
                <a:lnTo>
                  <a:pt x="1331617" y="157107"/>
                </a:lnTo>
                <a:lnTo>
                  <a:pt x="1305612" y="139537"/>
                </a:lnTo>
                <a:lnTo>
                  <a:pt x="1288041" y="113533"/>
                </a:lnTo>
                <a:lnTo>
                  <a:pt x="1281587" y="81780"/>
                </a:lnTo>
                <a:lnTo>
                  <a:pt x="1287926" y="50026"/>
                </a:lnTo>
                <a:lnTo>
                  <a:pt x="1305305" y="24022"/>
                </a:lnTo>
                <a:lnTo>
                  <a:pt x="1331272" y="6452"/>
                </a:lnTo>
                <a:lnTo>
                  <a:pt x="1363373" y="0"/>
                </a:lnTo>
                <a:lnTo>
                  <a:pt x="1395129" y="6452"/>
                </a:lnTo>
                <a:lnTo>
                  <a:pt x="1421135" y="24022"/>
                </a:lnTo>
                <a:lnTo>
                  <a:pt x="1438706" y="50026"/>
                </a:lnTo>
                <a:lnTo>
                  <a:pt x="1445159" y="81780"/>
                </a:lnTo>
                <a:lnTo>
                  <a:pt x="1438706" y="113533"/>
                </a:lnTo>
                <a:lnTo>
                  <a:pt x="1421135" y="139537"/>
                </a:lnTo>
                <a:lnTo>
                  <a:pt x="1395129" y="157107"/>
                </a:lnTo>
                <a:lnTo>
                  <a:pt x="1363373" y="163560"/>
                </a:lnTo>
                <a:close/>
              </a:path>
              <a:path w="1445259" h="2428875">
                <a:moveTo>
                  <a:pt x="722170" y="163560"/>
                </a:moveTo>
                <a:lnTo>
                  <a:pt x="690414" y="157107"/>
                </a:lnTo>
                <a:lnTo>
                  <a:pt x="664409" y="139537"/>
                </a:lnTo>
                <a:lnTo>
                  <a:pt x="646838" y="113533"/>
                </a:lnTo>
                <a:lnTo>
                  <a:pt x="640384" y="81780"/>
                </a:lnTo>
                <a:lnTo>
                  <a:pt x="646838" y="50026"/>
                </a:lnTo>
                <a:lnTo>
                  <a:pt x="664409" y="24022"/>
                </a:lnTo>
                <a:lnTo>
                  <a:pt x="690414" y="6452"/>
                </a:lnTo>
                <a:lnTo>
                  <a:pt x="722170" y="0"/>
                </a:lnTo>
                <a:lnTo>
                  <a:pt x="753926" y="6452"/>
                </a:lnTo>
                <a:lnTo>
                  <a:pt x="779932" y="24022"/>
                </a:lnTo>
                <a:lnTo>
                  <a:pt x="797503" y="50026"/>
                </a:lnTo>
                <a:lnTo>
                  <a:pt x="803957" y="81780"/>
                </a:lnTo>
                <a:lnTo>
                  <a:pt x="797503" y="113533"/>
                </a:lnTo>
                <a:lnTo>
                  <a:pt x="779932" y="139537"/>
                </a:lnTo>
                <a:lnTo>
                  <a:pt x="753926" y="157107"/>
                </a:lnTo>
                <a:lnTo>
                  <a:pt x="722170" y="163560"/>
                </a:lnTo>
                <a:close/>
              </a:path>
              <a:path w="1445259" h="2428875">
                <a:moveTo>
                  <a:pt x="81786" y="163560"/>
                </a:moveTo>
                <a:lnTo>
                  <a:pt x="50030" y="157107"/>
                </a:lnTo>
                <a:lnTo>
                  <a:pt x="24024" y="139537"/>
                </a:lnTo>
                <a:lnTo>
                  <a:pt x="6453" y="113533"/>
                </a:lnTo>
                <a:lnTo>
                  <a:pt x="0" y="81780"/>
                </a:lnTo>
                <a:lnTo>
                  <a:pt x="6453" y="50026"/>
                </a:lnTo>
                <a:lnTo>
                  <a:pt x="24024" y="24022"/>
                </a:lnTo>
                <a:lnTo>
                  <a:pt x="50030" y="6452"/>
                </a:lnTo>
                <a:lnTo>
                  <a:pt x="81785" y="0"/>
                </a:lnTo>
                <a:lnTo>
                  <a:pt x="113542" y="6452"/>
                </a:lnTo>
                <a:lnTo>
                  <a:pt x="139547" y="24022"/>
                </a:lnTo>
                <a:lnTo>
                  <a:pt x="157118" y="50026"/>
                </a:lnTo>
                <a:lnTo>
                  <a:pt x="163572" y="81780"/>
                </a:lnTo>
                <a:lnTo>
                  <a:pt x="157118" y="113533"/>
                </a:lnTo>
                <a:lnTo>
                  <a:pt x="139547" y="139537"/>
                </a:lnTo>
                <a:lnTo>
                  <a:pt x="113542" y="157107"/>
                </a:lnTo>
                <a:lnTo>
                  <a:pt x="81786" y="163560"/>
                </a:lnTo>
                <a:close/>
              </a:path>
              <a:path w="1445259" h="2428875">
                <a:moveTo>
                  <a:pt x="1363373" y="2428874"/>
                </a:moveTo>
                <a:lnTo>
                  <a:pt x="1331617" y="2422421"/>
                </a:lnTo>
                <a:lnTo>
                  <a:pt x="1305612" y="2404851"/>
                </a:lnTo>
                <a:lnTo>
                  <a:pt x="1288041" y="2378847"/>
                </a:lnTo>
                <a:lnTo>
                  <a:pt x="1281587" y="2347093"/>
                </a:lnTo>
                <a:lnTo>
                  <a:pt x="1287926" y="2315340"/>
                </a:lnTo>
                <a:lnTo>
                  <a:pt x="1305305" y="2289336"/>
                </a:lnTo>
                <a:lnTo>
                  <a:pt x="1331272" y="2271766"/>
                </a:lnTo>
                <a:lnTo>
                  <a:pt x="1363373" y="2265313"/>
                </a:lnTo>
                <a:lnTo>
                  <a:pt x="1395129" y="2271766"/>
                </a:lnTo>
                <a:lnTo>
                  <a:pt x="1421135" y="2289336"/>
                </a:lnTo>
                <a:lnTo>
                  <a:pt x="1438706" y="2315340"/>
                </a:lnTo>
                <a:lnTo>
                  <a:pt x="1445159" y="2347093"/>
                </a:lnTo>
                <a:lnTo>
                  <a:pt x="1438706" y="2378847"/>
                </a:lnTo>
                <a:lnTo>
                  <a:pt x="1421135" y="2404851"/>
                </a:lnTo>
                <a:lnTo>
                  <a:pt x="1395129" y="2422421"/>
                </a:lnTo>
                <a:lnTo>
                  <a:pt x="1363373" y="2428874"/>
                </a:lnTo>
                <a:close/>
              </a:path>
              <a:path w="1445259" h="2428875">
                <a:moveTo>
                  <a:pt x="722170" y="2428874"/>
                </a:moveTo>
                <a:lnTo>
                  <a:pt x="690414" y="2422421"/>
                </a:lnTo>
                <a:lnTo>
                  <a:pt x="664409" y="2404851"/>
                </a:lnTo>
                <a:lnTo>
                  <a:pt x="646838" y="2378847"/>
                </a:lnTo>
                <a:lnTo>
                  <a:pt x="640384" y="2347093"/>
                </a:lnTo>
                <a:lnTo>
                  <a:pt x="646838" y="2315340"/>
                </a:lnTo>
                <a:lnTo>
                  <a:pt x="664409" y="2289336"/>
                </a:lnTo>
                <a:lnTo>
                  <a:pt x="690414" y="2271766"/>
                </a:lnTo>
                <a:lnTo>
                  <a:pt x="722170" y="2265313"/>
                </a:lnTo>
                <a:lnTo>
                  <a:pt x="753926" y="2271766"/>
                </a:lnTo>
                <a:lnTo>
                  <a:pt x="779932" y="2289336"/>
                </a:lnTo>
                <a:lnTo>
                  <a:pt x="797503" y="2315340"/>
                </a:lnTo>
                <a:lnTo>
                  <a:pt x="803957" y="2347093"/>
                </a:lnTo>
                <a:lnTo>
                  <a:pt x="797503" y="2378847"/>
                </a:lnTo>
                <a:lnTo>
                  <a:pt x="779932" y="2404851"/>
                </a:lnTo>
                <a:lnTo>
                  <a:pt x="753926" y="2422421"/>
                </a:lnTo>
                <a:lnTo>
                  <a:pt x="722170" y="2428874"/>
                </a:lnTo>
                <a:close/>
              </a:path>
              <a:path w="1445259" h="2428875">
                <a:moveTo>
                  <a:pt x="81786" y="2428874"/>
                </a:moveTo>
                <a:lnTo>
                  <a:pt x="50030" y="2422421"/>
                </a:lnTo>
                <a:lnTo>
                  <a:pt x="24024" y="2404851"/>
                </a:lnTo>
                <a:lnTo>
                  <a:pt x="6453" y="2378847"/>
                </a:lnTo>
                <a:lnTo>
                  <a:pt x="0" y="2347093"/>
                </a:lnTo>
                <a:lnTo>
                  <a:pt x="6453" y="2315340"/>
                </a:lnTo>
                <a:lnTo>
                  <a:pt x="24024" y="2289336"/>
                </a:lnTo>
                <a:lnTo>
                  <a:pt x="50030" y="2271766"/>
                </a:lnTo>
                <a:lnTo>
                  <a:pt x="81786" y="2265313"/>
                </a:lnTo>
                <a:lnTo>
                  <a:pt x="113542" y="2271766"/>
                </a:lnTo>
                <a:lnTo>
                  <a:pt x="139547" y="2289336"/>
                </a:lnTo>
                <a:lnTo>
                  <a:pt x="157118" y="2315340"/>
                </a:lnTo>
                <a:lnTo>
                  <a:pt x="163572" y="2347093"/>
                </a:lnTo>
                <a:lnTo>
                  <a:pt x="157118" y="2378847"/>
                </a:lnTo>
                <a:lnTo>
                  <a:pt x="139547" y="2404851"/>
                </a:lnTo>
                <a:lnTo>
                  <a:pt x="113542" y="2422421"/>
                </a:lnTo>
                <a:lnTo>
                  <a:pt x="81786" y="24288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981" y="3604"/>
            <a:ext cx="9422130" cy="5041265"/>
          </a:xfrm>
          <a:custGeom>
            <a:avLst/>
            <a:gdLst/>
            <a:ahLst/>
            <a:cxnLst/>
            <a:rect l="l" t="t" r="r" b="b"/>
            <a:pathLst>
              <a:path w="9422130" h="5041265">
                <a:moveTo>
                  <a:pt x="5457521" y="5023564"/>
                </a:moveTo>
                <a:lnTo>
                  <a:pt x="5054435" y="4922632"/>
                </a:lnTo>
                <a:lnTo>
                  <a:pt x="5091813" y="4945083"/>
                </a:lnTo>
                <a:lnTo>
                  <a:pt x="5414561" y="5025899"/>
                </a:lnTo>
                <a:lnTo>
                  <a:pt x="5457521" y="5023564"/>
                </a:lnTo>
                <a:close/>
              </a:path>
              <a:path w="9422130" h="5041265">
                <a:moveTo>
                  <a:pt x="7003530" y="4088383"/>
                </a:moveTo>
                <a:lnTo>
                  <a:pt x="2593507" y="2984114"/>
                </a:lnTo>
                <a:lnTo>
                  <a:pt x="2634304" y="3007422"/>
                </a:lnTo>
                <a:lnTo>
                  <a:pt x="2721832" y="3029339"/>
                </a:lnTo>
                <a:lnTo>
                  <a:pt x="2762359" y="3052579"/>
                </a:lnTo>
                <a:lnTo>
                  <a:pt x="2805869" y="3063474"/>
                </a:lnTo>
                <a:lnTo>
                  <a:pt x="2886269" y="3109790"/>
                </a:lnTo>
                <a:lnTo>
                  <a:pt x="2929293" y="3120563"/>
                </a:lnTo>
                <a:lnTo>
                  <a:pt x="3125824" y="3235235"/>
                </a:lnTo>
                <a:lnTo>
                  <a:pt x="3163000" y="3257636"/>
                </a:lnTo>
                <a:lnTo>
                  <a:pt x="3220599" y="3298243"/>
                </a:lnTo>
                <a:lnTo>
                  <a:pt x="3243909" y="3317172"/>
                </a:lnTo>
                <a:lnTo>
                  <a:pt x="3268566" y="3323346"/>
                </a:lnTo>
                <a:lnTo>
                  <a:pt x="3312272" y="3360474"/>
                </a:lnTo>
                <a:lnTo>
                  <a:pt x="3366346" y="3400198"/>
                </a:lnTo>
                <a:lnTo>
                  <a:pt x="3400877" y="3421937"/>
                </a:lnTo>
                <a:lnTo>
                  <a:pt x="3439243" y="3457728"/>
                </a:lnTo>
                <a:lnTo>
                  <a:pt x="3485973" y="3495614"/>
                </a:lnTo>
                <a:lnTo>
                  <a:pt x="3539423" y="3548274"/>
                </a:lnTo>
                <a:lnTo>
                  <a:pt x="3604122" y="3603751"/>
                </a:lnTo>
                <a:lnTo>
                  <a:pt x="3625106" y="3622097"/>
                </a:lnTo>
                <a:lnTo>
                  <a:pt x="3647419" y="3640777"/>
                </a:lnTo>
                <a:lnTo>
                  <a:pt x="3671033" y="3659782"/>
                </a:lnTo>
                <a:lnTo>
                  <a:pt x="3692835" y="3691425"/>
                </a:lnTo>
                <a:lnTo>
                  <a:pt x="3718966" y="3711060"/>
                </a:lnTo>
                <a:lnTo>
                  <a:pt x="3743229" y="3743320"/>
                </a:lnTo>
                <a:lnTo>
                  <a:pt x="3768679" y="3775877"/>
                </a:lnTo>
                <a:lnTo>
                  <a:pt x="3795289" y="3808724"/>
                </a:lnTo>
                <a:lnTo>
                  <a:pt x="3823031" y="3841855"/>
                </a:lnTo>
                <a:lnTo>
                  <a:pt x="3851876" y="3875262"/>
                </a:lnTo>
                <a:lnTo>
                  <a:pt x="3912762" y="3942876"/>
                </a:lnTo>
                <a:lnTo>
                  <a:pt x="3944747" y="3977069"/>
                </a:lnTo>
                <a:lnTo>
                  <a:pt x="3977723" y="4011510"/>
                </a:lnTo>
                <a:lnTo>
                  <a:pt x="4008575" y="4058512"/>
                </a:lnTo>
                <a:lnTo>
                  <a:pt x="4043446" y="4093428"/>
                </a:lnTo>
                <a:lnTo>
                  <a:pt x="4079223" y="4128571"/>
                </a:lnTo>
                <a:lnTo>
                  <a:pt x="4112792" y="4176253"/>
                </a:lnTo>
                <a:lnTo>
                  <a:pt x="4150295" y="4211828"/>
                </a:lnTo>
                <a:lnTo>
                  <a:pt x="4185534" y="4259928"/>
                </a:lnTo>
                <a:lnTo>
                  <a:pt x="4264531" y="4332077"/>
                </a:lnTo>
                <a:lnTo>
                  <a:pt x="4302063" y="4380751"/>
                </a:lnTo>
                <a:lnTo>
                  <a:pt x="4385393" y="4453985"/>
                </a:lnTo>
                <a:lnTo>
                  <a:pt x="4424964" y="4503170"/>
                </a:lnTo>
                <a:lnTo>
                  <a:pt x="4512116" y="4577362"/>
                </a:lnTo>
                <a:lnTo>
                  <a:pt x="4647025" y="4689695"/>
                </a:lnTo>
                <a:lnTo>
                  <a:pt x="4696080" y="4715071"/>
                </a:lnTo>
                <a:lnTo>
                  <a:pt x="4789355" y="4790795"/>
                </a:lnTo>
                <a:lnTo>
                  <a:pt x="4899498" y="4857651"/>
                </a:lnTo>
                <a:lnTo>
                  <a:pt x="4939616" y="4867697"/>
                </a:lnTo>
                <a:lnTo>
                  <a:pt x="5014023" y="4912513"/>
                </a:lnTo>
                <a:lnTo>
                  <a:pt x="5497214" y="5033504"/>
                </a:lnTo>
                <a:lnTo>
                  <a:pt x="5539788" y="5031072"/>
                </a:lnTo>
                <a:lnTo>
                  <a:pt x="5579048" y="5040903"/>
                </a:lnTo>
                <a:lnTo>
                  <a:pt x="5827022" y="5024443"/>
                </a:lnTo>
                <a:lnTo>
                  <a:pt x="5870202" y="5009071"/>
                </a:lnTo>
                <a:lnTo>
                  <a:pt x="5949126" y="5002649"/>
                </a:lnTo>
                <a:lnTo>
                  <a:pt x="6032376" y="4971127"/>
                </a:lnTo>
                <a:lnTo>
                  <a:pt x="6070167" y="4967497"/>
                </a:lnTo>
                <a:lnTo>
                  <a:pt x="6110511" y="4951415"/>
                </a:lnTo>
                <a:lnTo>
                  <a:pt x="6150301" y="4935194"/>
                </a:lnTo>
                <a:lnTo>
                  <a:pt x="6189514" y="4918829"/>
                </a:lnTo>
                <a:lnTo>
                  <a:pt x="6228126" y="4902313"/>
                </a:lnTo>
                <a:lnTo>
                  <a:pt x="6266114" y="4885641"/>
                </a:lnTo>
                <a:lnTo>
                  <a:pt x="6306539" y="4856488"/>
                </a:lnTo>
                <a:lnTo>
                  <a:pt x="6343209" y="4839486"/>
                </a:lnTo>
                <a:lnTo>
                  <a:pt x="6379186" y="4822310"/>
                </a:lnTo>
                <a:lnTo>
                  <a:pt x="6417530" y="4792635"/>
                </a:lnTo>
                <a:lnTo>
                  <a:pt x="6455133" y="4762775"/>
                </a:lnTo>
                <a:lnTo>
                  <a:pt x="6488888" y="4745043"/>
                </a:lnTo>
                <a:lnTo>
                  <a:pt x="6524941" y="4714794"/>
                </a:lnTo>
                <a:lnTo>
                  <a:pt x="6560184" y="4684343"/>
                </a:lnTo>
                <a:lnTo>
                  <a:pt x="6594593" y="4653682"/>
                </a:lnTo>
                <a:lnTo>
                  <a:pt x="6628146" y="4622808"/>
                </a:lnTo>
                <a:lnTo>
                  <a:pt x="6660818" y="4591713"/>
                </a:lnTo>
                <a:lnTo>
                  <a:pt x="6692587" y="4560391"/>
                </a:lnTo>
                <a:lnTo>
                  <a:pt x="6726514" y="4516518"/>
                </a:lnTo>
                <a:lnTo>
                  <a:pt x="6756407" y="4484727"/>
                </a:lnTo>
                <a:lnTo>
                  <a:pt x="6788411" y="4440372"/>
                </a:lnTo>
                <a:lnTo>
                  <a:pt x="6816334" y="4408088"/>
                </a:lnTo>
                <a:lnTo>
                  <a:pt x="6846321" y="4363229"/>
                </a:lnTo>
                <a:lnTo>
                  <a:pt x="6875266" y="4318108"/>
                </a:lnTo>
                <a:lnTo>
                  <a:pt x="6900060" y="4285040"/>
                </a:lnTo>
                <a:lnTo>
                  <a:pt x="6926849" y="4239380"/>
                </a:lnTo>
                <a:lnTo>
                  <a:pt x="6952525" y="4193440"/>
                </a:lnTo>
                <a:lnTo>
                  <a:pt x="6977065" y="4147217"/>
                </a:lnTo>
                <a:lnTo>
                  <a:pt x="7003530" y="4088383"/>
                </a:lnTo>
                <a:close/>
              </a:path>
              <a:path w="9422130" h="5041265">
                <a:moveTo>
                  <a:pt x="748547" y="2914899"/>
                </a:moveTo>
                <a:lnTo>
                  <a:pt x="349078" y="2814872"/>
                </a:lnTo>
                <a:lnTo>
                  <a:pt x="389619" y="2838116"/>
                </a:lnTo>
                <a:lnTo>
                  <a:pt x="700493" y="2915959"/>
                </a:lnTo>
                <a:lnTo>
                  <a:pt x="748547" y="2914899"/>
                </a:lnTo>
                <a:close/>
              </a:path>
              <a:path w="9422130" h="5041265">
                <a:moveTo>
                  <a:pt x="841801" y="2925158"/>
                </a:moveTo>
                <a:lnTo>
                  <a:pt x="265687" y="2780899"/>
                </a:lnTo>
                <a:lnTo>
                  <a:pt x="305704" y="2804012"/>
                </a:lnTo>
                <a:lnTo>
                  <a:pt x="793600" y="2926180"/>
                </a:lnTo>
                <a:lnTo>
                  <a:pt x="841801" y="2925158"/>
                </a:lnTo>
                <a:close/>
              </a:path>
              <a:path w="9422130" h="5041265">
                <a:moveTo>
                  <a:pt x="9289480" y="0"/>
                </a:moveTo>
                <a:lnTo>
                  <a:pt x="0" y="4308"/>
                </a:lnTo>
                <a:lnTo>
                  <a:pt x="1731" y="2623160"/>
                </a:lnTo>
                <a:lnTo>
                  <a:pt x="29256" y="2656236"/>
                </a:lnTo>
                <a:lnTo>
                  <a:pt x="222876" y="2770179"/>
                </a:lnTo>
                <a:lnTo>
                  <a:pt x="886963" y="2936467"/>
                </a:lnTo>
                <a:lnTo>
                  <a:pt x="983519" y="2934460"/>
                </a:lnTo>
                <a:lnTo>
                  <a:pt x="1022177" y="2931048"/>
                </a:lnTo>
                <a:lnTo>
                  <a:pt x="1064849" y="2928641"/>
                </a:lnTo>
                <a:lnTo>
                  <a:pt x="1110983" y="2927101"/>
                </a:lnTo>
                <a:lnTo>
                  <a:pt x="1160028" y="2926290"/>
                </a:lnTo>
                <a:lnTo>
                  <a:pt x="1264652" y="2926303"/>
                </a:lnTo>
                <a:lnTo>
                  <a:pt x="1319129" y="2926852"/>
                </a:lnTo>
                <a:lnTo>
                  <a:pt x="1377400" y="2915259"/>
                </a:lnTo>
                <a:lnTo>
                  <a:pt x="1487698" y="2916693"/>
                </a:lnTo>
                <a:lnTo>
                  <a:pt x="1544792" y="2904806"/>
                </a:lnTo>
                <a:lnTo>
                  <a:pt x="1597309" y="2904864"/>
                </a:lnTo>
                <a:lnTo>
                  <a:pt x="1647781" y="2904410"/>
                </a:lnTo>
                <a:lnTo>
                  <a:pt x="1695659" y="2903306"/>
                </a:lnTo>
                <a:lnTo>
                  <a:pt x="2059154" y="2889589"/>
                </a:lnTo>
                <a:lnTo>
                  <a:pt x="2102427" y="2900424"/>
                </a:lnTo>
                <a:lnTo>
                  <a:pt x="2148933" y="2898977"/>
                </a:lnTo>
                <a:lnTo>
                  <a:pt x="2192469" y="2909879"/>
                </a:lnTo>
                <a:lnTo>
                  <a:pt x="2239205" y="2908489"/>
                </a:lnTo>
                <a:lnTo>
                  <a:pt x="2326813" y="2930426"/>
                </a:lnTo>
                <a:lnTo>
                  <a:pt x="2373782" y="2929095"/>
                </a:lnTo>
                <a:lnTo>
                  <a:pt x="7003530" y="4088383"/>
                </a:lnTo>
                <a:lnTo>
                  <a:pt x="7025728" y="4041573"/>
                </a:lnTo>
                <a:lnTo>
                  <a:pt x="7046720" y="3994461"/>
                </a:lnTo>
                <a:lnTo>
                  <a:pt x="7066482" y="3947041"/>
                </a:lnTo>
                <a:lnTo>
                  <a:pt x="7082845" y="3898770"/>
                </a:lnTo>
                <a:lnTo>
                  <a:pt x="7094479" y="3862407"/>
                </a:lnTo>
                <a:lnTo>
                  <a:pt x="7107680" y="3813344"/>
                </a:lnTo>
                <a:lnTo>
                  <a:pt x="7116406" y="3776253"/>
                </a:lnTo>
                <a:lnTo>
                  <a:pt x="7126952" y="3726525"/>
                </a:lnTo>
                <a:lnTo>
                  <a:pt x="7136360" y="3676513"/>
                </a:lnTo>
                <a:lnTo>
                  <a:pt x="7144758" y="3626247"/>
                </a:lnTo>
                <a:lnTo>
                  <a:pt x="7152270" y="3575760"/>
                </a:lnTo>
                <a:lnTo>
                  <a:pt x="7159025" y="3525083"/>
                </a:lnTo>
                <a:lnTo>
                  <a:pt x="7165148" y="3474248"/>
                </a:lnTo>
                <a:lnTo>
                  <a:pt x="7170765" y="3423286"/>
                </a:lnTo>
                <a:lnTo>
                  <a:pt x="7176005" y="3372230"/>
                </a:lnTo>
                <a:lnTo>
                  <a:pt x="7184078" y="3308790"/>
                </a:lnTo>
                <a:lnTo>
                  <a:pt x="7193804" y="3206489"/>
                </a:lnTo>
                <a:lnTo>
                  <a:pt x="7198795" y="3155371"/>
                </a:lnTo>
                <a:lnTo>
                  <a:pt x="7207126" y="3091996"/>
                </a:lnTo>
                <a:lnTo>
                  <a:pt x="7212753" y="3041037"/>
                </a:lnTo>
                <a:lnTo>
                  <a:pt x="7218888" y="2990205"/>
                </a:lnTo>
                <a:lnTo>
                  <a:pt x="7225656" y="2939531"/>
                </a:lnTo>
                <a:lnTo>
                  <a:pt x="7233186" y="2889048"/>
                </a:lnTo>
                <a:lnTo>
                  <a:pt x="7244687" y="2826467"/>
                </a:lnTo>
                <a:lnTo>
                  <a:pt x="7254117" y="2776460"/>
                </a:lnTo>
                <a:lnTo>
                  <a:pt x="7264688" y="2726739"/>
                </a:lnTo>
                <a:lnTo>
                  <a:pt x="7273440" y="2689654"/>
                </a:lnTo>
                <a:lnTo>
                  <a:pt x="7286671" y="2640599"/>
                </a:lnTo>
                <a:lnTo>
                  <a:pt x="7301422" y="2591924"/>
                </a:lnTo>
                <a:lnTo>
                  <a:pt x="7317792" y="2543655"/>
                </a:lnTo>
                <a:lnTo>
                  <a:pt x="7331754" y="2507875"/>
                </a:lnTo>
                <a:lnTo>
                  <a:pt x="7349253" y="2459888"/>
                </a:lnTo>
                <a:lnTo>
                  <a:pt x="7366978" y="2411958"/>
                </a:lnTo>
                <a:lnTo>
                  <a:pt x="7391385" y="2365701"/>
                </a:lnTo>
                <a:lnTo>
                  <a:pt x="7414425" y="2332194"/>
                </a:lnTo>
                <a:lnTo>
                  <a:pt x="7442268" y="2286797"/>
                </a:lnTo>
                <a:lnTo>
                  <a:pt x="7471826" y="2241830"/>
                </a:lnTo>
                <a:lnTo>
                  <a:pt x="7500015" y="2209613"/>
                </a:lnTo>
                <a:lnTo>
                  <a:pt x="7533002" y="2165504"/>
                </a:lnTo>
                <a:lnTo>
                  <a:pt x="7564617" y="2134144"/>
                </a:lnTo>
                <a:lnTo>
                  <a:pt x="7600375" y="2103822"/>
                </a:lnTo>
                <a:lnTo>
                  <a:pt x="7641027" y="2061633"/>
                </a:lnTo>
                <a:lnTo>
                  <a:pt x="7680408" y="2032218"/>
                </a:lnTo>
                <a:lnTo>
                  <a:pt x="7721606" y="2003257"/>
                </a:lnTo>
                <a:lnTo>
                  <a:pt x="7764623" y="1974752"/>
                </a:lnTo>
                <a:lnTo>
                  <a:pt x="7800745" y="1944521"/>
                </a:lnTo>
                <a:lnTo>
                  <a:pt x="7828669" y="1925329"/>
                </a:lnTo>
                <a:lnTo>
                  <a:pt x="7856183" y="1906034"/>
                </a:lnTo>
                <a:lnTo>
                  <a:pt x="7887986" y="1887814"/>
                </a:lnTo>
                <a:lnTo>
                  <a:pt x="7931866" y="1859525"/>
                </a:lnTo>
                <a:lnTo>
                  <a:pt x="7992524" y="1822345"/>
                </a:lnTo>
                <a:lnTo>
                  <a:pt x="8077745" y="1765132"/>
                </a:lnTo>
                <a:lnTo>
                  <a:pt x="8157874" y="1719736"/>
                </a:lnTo>
                <a:lnTo>
                  <a:pt x="8229270" y="1685245"/>
                </a:lnTo>
                <a:lnTo>
                  <a:pt x="8356735" y="1612425"/>
                </a:lnTo>
                <a:lnTo>
                  <a:pt x="8413610" y="1574298"/>
                </a:lnTo>
                <a:lnTo>
                  <a:pt x="8463365" y="1547481"/>
                </a:lnTo>
                <a:lnTo>
                  <a:pt x="8509490" y="1519754"/>
                </a:lnTo>
                <a:lnTo>
                  <a:pt x="8549303" y="1503539"/>
                </a:lnTo>
                <a:lnTo>
                  <a:pt x="8589376" y="1474297"/>
                </a:lnTo>
                <a:lnTo>
                  <a:pt x="8623944" y="1456769"/>
                </a:lnTo>
                <a:lnTo>
                  <a:pt x="8656494" y="1438735"/>
                </a:lnTo>
                <a:lnTo>
                  <a:pt x="8690514" y="1407978"/>
                </a:lnTo>
                <a:lnTo>
                  <a:pt x="8720239" y="1389236"/>
                </a:lnTo>
                <a:lnTo>
                  <a:pt x="8749155" y="1370293"/>
                </a:lnTo>
                <a:lnTo>
                  <a:pt x="8806179" y="1332203"/>
                </a:lnTo>
                <a:lnTo>
                  <a:pt x="8838177" y="1300939"/>
                </a:lnTo>
                <a:lnTo>
                  <a:pt x="8867896" y="1282197"/>
                </a:lnTo>
                <a:lnTo>
                  <a:pt x="8901908" y="1251437"/>
                </a:lnTo>
                <a:lnTo>
                  <a:pt x="8937532" y="1221081"/>
                </a:lnTo>
                <a:lnTo>
                  <a:pt x="8975172" y="1191230"/>
                </a:lnTo>
                <a:lnTo>
                  <a:pt x="8997680" y="1170682"/>
                </a:lnTo>
                <a:lnTo>
                  <a:pt x="9019336" y="1149920"/>
                </a:lnTo>
                <a:lnTo>
                  <a:pt x="9043228" y="1116626"/>
                </a:lnTo>
                <a:lnTo>
                  <a:pt x="9063195" y="1095442"/>
                </a:lnTo>
                <a:lnTo>
                  <a:pt x="9093463" y="1063745"/>
                </a:lnTo>
                <a:lnTo>
                  <a:pt x="9123064" y="1031881"/>
                </a:lnTo>
                <a:lnTo>
                  <a:pt x="9154942" y="987494"/>
                </a:lnTo>
                <a:lnTo>
                  <a:pt x="9182786" y="955190"/>
                </a:lnTo>
                <a:lnTo>
                  <a:pt x="9212626" y="910294"/>
                </a:lnTo>
                <a:lnTo>
                  <a:pt x="9238150" y="877409"/>
                </a:lnTo>
                <a:lnTo>
                  <a:pt x="9265387" y="831861"/>
                </a:lnTo>
                <a:lnTo>
                  <a:pt x="9291113" y="785934"/>
                </a:lnTo>
                <a:lnTo>
                  <a:pt x="9315185" y="739593"/>
                </a:lnTo>
                <a:lnTo>
                  <a:pt x="9334378" y="705123"/>
                </a:lnTo>
                <a:lnTo>
                  <a:pt x="9354722" y="657848"/>
                </a:lnTo>
                <a:lnTo>
                  <a:pt x="9372989" y="610054"/>
                </a:lnTo>
                <a:lnTo>
                  <a:pt x="9385956" y="574025"/>
                </a:lnTo>
                <a:lnTo>
                  <a:pt x="9399649" y="525085"/>
                </a:lnTo>
                <a:lnTo>
                  <a:pt x="9410845" y="475520"/>
                </a:lnTo>
                <a:lnTo>
                  <a:pt x="9416317" y="437614"/>
                </a:lnTo>
                <a:lnTo>
                  <a:pt x="9422093" y="386692"/>
                </a:lnTo>
                <a:lnTo>
                  <a:pt x="9421864" y="347359"/>
                </a:lnTo>
                <a:lnTo>
                  <a:pt x="9418574" y="307258"/>
                </a:lnTo>
                <a:lnTo>
                  <a:pt x="9415165" y="254037"/>
                </a:lnTo>
                <a:lnTo>
                  <a:pt x="9405329" y="212297"/>
                </a:lnTo>
                <a:lnTo>
                  <a:pt x="9392008" y="169685"/>
                </a:lnTo>
                <a:lnTo>
                  <a:pt x="9375062" y="126166"/>
                </a:lnTo>
                <a:lnTo>
                  <a:pt x="9332433" y="63123"/>
                </a:lnTo>
                <a:lnTo>
                  <a:pt x="9308728" y="31003"/>
                </a:lnTo>
                <a:lnTo>
                  <a:pt x="9289480" y="0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8421" y="168590"/>
            <a:ext cx="4271156" cy="97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200" b="1" i="0">
                <a:solidFill>
                  <a:schemeClr val="tx1"/>
                </a:solidFill>
                <a:latin typeface="Arimo"/>
                <a:cs typeface="Arim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3764708"/>
            <a:ext cx="9947910" cy="1924758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2700" marR="5080">
              <a:lnSpc>
                <a:spcPts val="9830"/>
              </a:lnSpc>
              <a:spcBef>
                <a:spcPts val="1190"/>
              </a:spcBef>
              <a:tabLst>
                <a:tab pos="3614420" algn="l"/>
              </a:tabLst>
            </a:pPr>
            <a:r>
              <a:rPr lang="en-US" sz="8950" b="1" spc="-5" dirty="0">
                <a:solidFill>
                  <a:srgbClr val="EC3237"/>
                </a:solidFill>
                <a:latin typeface="Arimo"/>
                <a:cs typeface="Arimo"/>
              </a:rPr>
              <a:t>Your</a:t>
            </a:r>
            <a:r>
              <a:rPr lang="en-US" sz="8950" b="1" dirty="0">
                <a:solidFill>
                  <a:srgbClr val="EC3237"/>
                </a:solidFill>
                <a:latin typeface="Arimo"/>
                <a:cs typeface="Arimo"/>
              </a:rPr>
              <a:t> </a:t>
            </a:r>
            <a:r>
              <a:rPr lang="en-US" sz="8950" b="1" spc="-5" dirty="0">
                <a:latin typeface="Arimo"/>
                <a:cs typeface="Arimo"/>
              </a:rPr>
              <a:t>Title</a:t>
            </a:r>
            <a:endParaRPr sz="8950" dirty="0">
              <a:latin typeface="Arimo"/>
              <a:cs typeface="Arimo"/>
            </a:endParaRPr>
          </a:p>
          <a:p>
            <a:pPr marL="12700" marR="2396490">
              <a:lnSpc>
                <a:spcPct val="125000"/>
              </a:lnSpc>
              <a:spcBef>
                <a:spcPts val="700"/>
              </a:spcBef>
            </a:pPr>
            <a:r>
              <a:rPr lang="en-US" sz="2450" spc="280" dirty="0">
                <a:latin typeface="Trebuchet MS"/>
                <a:cs typeface="Trebuchet MS"/>
              </a:rPr>
              <a:t>Names, Affiliations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22168" y="1927795"/>
            <a:ext cx="1551305" cy="190500"/>
          </a:xfrm>
          <a:custGeom>
            <a:avLst/>
            <a:gdLst/>
            <a:ahLst/>
            <a:cxnLst/>
            <a:rect l="l" t="t" r="r" b="b"/>
            <a:pathLst>
              <a:path w="1551304" h="190500">
                <a:moveTo>
                  <a:pt x="667618" y="190499"/>
                </a:moveTo>
                <a:lnTo>
                  <a:pt x="620697" y="184188"/>
                </a:lnTo>
                <a:lnTo>
                  <a:pt x="584052" y="168043"/>
                </a:lnTo>
                <a:lnTo>
                  <a:pt x="531369" y="122981"/>
                </a:lnTo>
                <a:lnTo>
                  <a:pt x="513212" y="104867"/>
                </a:lnTo>
                <a:lnTo>
                  <a:pt x="495717" y="91030"/>
                </a:lnTo>
                <a:lnTo>
                  <a:pt x="475838" y="81940"/>
                </a:lnTo>
                <a:lnTo>
                  <a:pt x="451134" y="78671"/>
                </a:lnTo>
                <a:lnTo>
                  <a:pt x="426429" y="81940"/>
                </a:lnTo>
                <a:lnTo>
                  <a:pt x="406550" y="91030"/>
                </a:lnTo>
                <a:lnTo>
                  <a:pt x="389055" y="104867"/>
                </a:lnTo>
                <a:lnTo>
                  <a:pt x="371504" y="122378"/>
                </a:lnTo>
                <a:lnTo>
                  <a:pt x="347608" y="145992"/>
                </a:lnTo>
                <a:lnTo>
                  <a:pt x="318708" y="167893"/>
                </a:lnTo>
                <a:lnTo>
                  <a:pt x="281916" y="184141"/>
                </a:lnTo>
                <a:lnTo>
                  <a:pt x="234650" y="190499"/>
                </a:lnTo>
                <a:lnTo>
                  <a:pt x="187734" y="184193"/>
                </a:lnTo>
                <a:lnTo>
                  <a:pt x="151122" y="168081"/>
                </a:lnTo>
                <a:lnTo>
                  <a:pt x="122287" y="146374"/>
                </a:lnTo>
                <a:lnTo>
                  <a:pt x="98704" y="123282"/>
                </a:lnTo>
                <a:lnTo>
                  <a:pt x="80244" y="104867"/>
                </a:lnTo>
                <a:lnTo>
                  <a:pt x="62750" y="91030"/>
                </a:lnTo>
                <a:lnTo>
                  <a:pt x="42871" y="81940"/>
                </a:lnTo>
                <a:lnTo>
                  <a:pt x="18166" y="78671"/>
                </a:lnTo>
                <a:lnTo>
                  <a:pt x="0" y="78671"/>
                </a:lnTo>
                <a:lnTo>
                  <a:pt x="0" y="301"/>
                </a:lnTo>
                <a:lnTo>
                  <a:pt x="18166" y="301"/>
                </a:lnTo>
                <a:lnTo>
                  <a:pt x="65087" y="6612"/>
                </a:lnTo>
                <a:lnTo>
                  <a:pt x="101732" y="22757"/>
                </a:lnTo>
                <a:lnTo>
                  <a:pt x="130656" y="44554"/>
                </a:lnTo>
                <a:lnTo>
                  <a:pt x="154415" y="67820"/>
                </a:lnTo>
                <a:lnTo>
                  <a:pt x="172572" y="85934"/>
                </a:lnTo>
                <a:lnTo>
                  <a:pt x="190066" y="99771"/>
                </a:lnTo>
                <a:lnTo>
                  <a:pt x="209945" y="108861"/>
                </a:lnTo>
                <a:lnTo>
                  <a:pt x="234650" y="112129"/>
                </a:lnTo>
                <a:lnTo>
                  <a:pt x="259354" y="108861"/>
                </a:lnTo>
                <a:lnTo>
                  <a:pt x="279233" y="99771"/>
                </a:lnTo>
                <a:lnTo>
                  <a:pt x="296728" y="85934"/>
                </a:lnTo>
                <a:lnTo>
                  <a:pt x="314280" y="68423"/>
                </a:lnTo>
                <a:lnTo>
                  <a:pt x="338175" y="44808"/>
                </a:lnTo>
                <a:lnTo>
                  <a:pt x="367076" y="22908"/>
                </a:lnTo>
                <a:lnTo>
                  <a:pt x="403868" y="6659"/>
                </a:lnTo>
                <a:lnTo>
                  <a:pt x="451134" y="301"/>
                </a:lnTo>
                <a:lnTo>
                  <a:pt x="498050" y="6607"/>
                </a:lnTo>
                <a:lnTo>
                  <a:pt x="534662" y="22719"/>
                </a:lnTo>
                <a:lnTo>
                  <a:pt x="563496" y="44427"/>
                </a:lnTo>
                <a:lnTo>
                  <a:pt x="587080" y="67518"/>
                </a:lnTo>
                <a:lnTo>
                  <a:pt x="605539" y="85934"/>
                </a:lnTo>
                <a:lnTo>
                  <a:pt x="623034" y="99771"/>
                </a:lnTo>
                <a:lnTo>
                  <a:pt x="642913" y="108861"/>
                </a:lnTo>
                <a:lnTo>
                  <a:pt x="667618" y="112129"/>
                </a:lnTo>
                <a:lnTo>
                  <a:pt x="692322" y="108861"/>
                </a:lnTo>
                <a:lnTo>
                  <a:pt x="712201" y="99771"/>
                </a:lnTo>
                <a:lnTo>
                  <a:pt x="729696" y="85934"/>
                </a:lnTo>
                <a:lnTo>
                  <a:pt x="747247" y="68423"/>
                </a:lnTo>
                <a:lnTo>
                  <a:pt x="771143" y="44808"/>
                </a:lnTo>
                <a:lnTo>
                  <a:pt x="800044" y="22908"/>
                </a:lnTo>
                <a:lnTo>
                  <a:pt x="836835" y="6659"/>
                </a:lnTo>
                <a:lnTo>
                  <a:pt x="884101" y="301"/>
                </a:lnTo>
                <a:lnTo>
                  <a:pt x="930620" y="6560"/>
                </a:lnTo>
                <a:lnTo>
                  <a:pt x="966948" y="22569"/>
                </a:lnTo>
                <a:lnTo>
                  <a:pt x="995612" y="44172"/>
                </a:lnTo>
                <a:lnTo>
                  <a:pt x="1019139" y="67217"/>
                </a:lnTo>
                <a:lnTo>
                  <a:pt x="1037599" y="85632"/>
                </a:lnTo>
                <a:lnTo>
                  <a:pt x="1055093" y="99469"/>
                </a:lnTo>
                <a:lnTo>
                  <a:pt x="1074972" y="108559"/>
                </a:lnTo>
                <a:lnTo>
                  <a:pt x="1099677" y="111828"/>
                </a:lnTo>
                <a:lnTo>
                  <a:pt x="1124381" y="108559"/>
                </a:lnTo>
                <a:lnTo>
                  <a:pt x="1144260" y="99469"/>
                </a:lnTo>
                <a:lnTo>
                  <a:pt x="1161755" y="85632"/>
                </a:lnTo>
                <a:lnTo>
                  <a:pt x="1179307" y="68121"/>
                </a:lnTo>
                <a:lnTo>
                  <a:pt x="1203074" y="44634"/>
                </a:lnTo>
                <a:lnTo>
                  <a:pt x="1232065" y="22644"/>
                </a:lnTo>
                <a:lnTo>
                  <a:pt x="1268890" y="6362"/>
                </a:lnTo>
                <a:lnTo>
                  <a:pt x="1316161" y="0"/>
                </a:lnTo>
                <a:lnTo>
                  <a:pt x="1363081" y="6311"/>
                </a:lnTo>
                <a:lnTo>
                  <a:pt x="1399727" y="22456"/>
                </a:lnTo>
                <a:lnTo>
                  <a:pt x="1428651" y="44252"/>
                </a:lnTo>
                <a:lnTo>
                  <a:pt x="1452409" y="67518"/>
                </a:lnTo>
                <a:lnTo>
                  <a:pt x="1470566" y="85632"/>
                </a:lnTo>
                <a:lnTo>
                  <a:pt x="1488061" y="99469"/>
                </a:lnTo>
                <a:lnTo>
                  <a:pt x="1507940" y="108559"/>
                </a:lnTo>
                <a:lnTo>
                  <a:pt x="1532645" y="111828"/>
                </a:lnTo>
                <a:lnTo>
                  <a:pt x="1550811" y="111828"/>
                </a:lnTo>
                <a:lnTo>
                  <a:pt x="1550811" y="190198"/>
                </a:lnTo>
                <a:lnTo>
                  <a:pt x="1532645" y="190198"/>
                </a:lnTo>
                <a:lnTo>
                  <a:pt x="1485899" y="183887"/>
                </a:lnTo>
                <a:lnTo>
                  <a:pt x="1449344" y="167742"/>
                </a:lnTo>
                <a:lnTo>
                  <a:pt x="1420452" y="145945"/>
                </a:lnTo>
                <a:lnTo>
                  <a:pt x="1396699" y="122679"/>
                </a:lnTo>
                <a:lnTo>
                  <a:pt x="1378542" y="104565"/>
                </a:lnTo>
                <a:lnTo>
                  <a:pt x="1361047" y="90728"/>
                </a:lnTo>
                <a:lnTo>
                  <a:pt x="1341168" y="81638"/>
                </a:lnTo>
                <a:lnTo>
                  <a:pt x="1316464" y="78370"/>
                </a:lnTo>
                <a:lnTo>
                  <a:pt x="1291759" y="81638"/>
                </a:lnTo>
                <a:lnTo>
                  <a:pt x="1271880" y="90728"/>
                </a:lnTo>
                <a:lnTo>
                  <a:pt x="1254385" y="104565"/>
                </a:lnTo>
                <a:lnTo>
                  <a:pt x="1236834" y="122076"/>
                </a:lnTo>
                <a:lnTo>
                  <a:pt x="1212938" y="145691"/>
                </a:lnTo>
                <a:lnTo>
                  <a:pt x="1184037" y="167591"/>
                </a:lnTo>
                <a:lnTo>
                  <a:pt x="1147246" y="183840"/>
                </a:lnTo>
                <a:lnTo>
                  <a:pt x="1099980" y="190198"/>
                </a:lnTo>
                <a:lnTo>
                  <a:pt x="1052714" y="183840"/>
                </a:lnTo>
                <a:lnTo>
                  <a:pt x="1015922" y="167591"/>
                </a:lnTo>
                <a:lnTo>
                  <a:pt x="987021" y="145691"/>
                </a:lnTo>
                <a:lnTo>
                  <a:pt x="963428" y="122378"/>
                </a:lnTo>
                <a:lnTo>
                  <a:pt x="946094" y="104867"/>
                </a:lnTo>
                <a:lnTo>
                  <a:pt x="928761" y="91030"/>
                </a:lnTo>
                <a:lnTo>
                  <a:pt x="908929" y="81940"/>
                </a:lnTo>
                <a:lnTo>
                  <a:pt x="884101" y="78671"/>
                </a:lnTo>
                <a:lnTo>
                  <a:pt x="859397" y="81940"/>
                </a:lnTo>
                <a:lnTo>
                  <a:pt x="839518" y="91030"/>
                </a:lnTo>
                <a:lnTo>
                  <a:pt x="822023" y="104867"/>
                </a:lnTo>
                <a:lnTo>
                  <a:pt x="804472" y="122378"/>
                </a:lnTo>
                <a:lnTo>
                  <a:pt x="780576" y="145992"/>
                </a:lnTo>
                <a:lnTo>
                  <a:pt x="751675" y="167893"/>
                </a:lnTo>
                <a:lnTo>
                  <a:pt x="714884" y="184141"/>
                </a:lnTo>
                <a:lnTo>
                  <a:pt x="667618" y="190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16000" y="8349809"/>
            <a:ext cx="3743960" cy="4370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5399"/>
              </a:lnSpc>
              <a:spcBef>
                <a:spcPts val="95"/>
              </a:spcBef>
              <a:tabLst>
                <a:tab pos="1400810" algn="l"/>
                <a:tab pos="1762760" algn="l"/>
                <a:tab pos="2899410" algn="l"/>
              </a:tabLst>
            </a:pPr>
            <a:r>
              <a:rPr sz="2550" b="1" spc="280" dirty="0">
                <a:latin typeface="Arimo"/>
                <a:cs typeface="Arimo"/>
              </a:rPr>
              <a:t>January</a:t>
            </a:r>
            <a:r>
              <a:rPr lang="en-US" sz="2550" b="1" spc="280" dirty="0">
                <a:latin typeface="Arimo"/>
                <a:cs typeface="Arimo"/>
              </a:rPr>
              <a:t> </a:t>
            </a:r>
            <a:r>
              <a:rPr sz="2550" b="1" spc="280" dirty="0">
                <a:latin typeface="Arimo"/>
                <a:cs typeface="Arimo"/>
              </a:rPr>
              <a:t>1</a:t>
            </a:r>
            <a:r>
              <a:rPr sz="2550" b="1" spc="5" dirty="0">
                <a:latin typeface="Arimo"/>
                <a:cs typeface="Arimo"/>
              </a:rPr>
              <a:t>7</a:t>
            </a:r>
            <a:r>
              <a:rPr sz="2550" b="1" spc="-430" dirty="0">
                <a:latin typeface="Arimo"/>
                <a:cs typeface="Arimo"/>
              </a:rPr>
              <a:t> </a:t>
            </a:r>
            <a:r>
              <a:rPr lang="en-ID" sz="2550" b="1" spc="5" dirty="0">
                <a:latin typeface="Arimo"/>
                <a:cs typeface="Arimo"/>
              </a:rPr>
              <a:t>–</a:t>
            </a:r>
            <a:r>
              <a:rPr sz="2550" b="1" spc="-430" dirty="0">
                <a:latin typeface="Arimo"/>
                <a:cs typeface="Arimo"/>
              </a:rPr>
              <a:t> </a:t>
            </a:r>
            <a:r>
              <a:rPr sz="2550" b="1" spc="280" dirty="0">
                <a:latin typeface="Arimo"/>
                <a:cs typeface="Arimo"/>
              </a:rPr>
              <a:t>2</a:t>
            </a:r>
            <a:r>
              <a:rPr sz="2550" b="1" spc="5" dirty="0">
                <a:latin typeface="Arimo"/>
                <a:cs typeface="Arimo"/>
              </a:rPr>
              <a:t>0</a:t>
            </a:r>
            <a:r>
              <a:rPr lang="en-US" sz="2550" b="1" spc="5" dirty="0">
                <a:latin typeface="Arimo"/>
                <a:cs typeface="Arimo"/>
              </a:rPr>
              <a:t> , </a:t>
            </a:r>
            <a:r>
              <a:rPr sz="2550" b="1" spc="280" dirty="0">
                <a:latin typeface="Arimo"/>
                <a:cs typeface="Arimo"/>
              </a:rPr>
              <a:t>202</a:t>
            </a:r>
            <a:r>
              <a:rPr sz="2550" b="1" spc="5" dirty="0">
                <a:latin typeface="Arimo"/>
                <a:cs typeface="Arimo"/>
              </a:rPr>
              <a:t>2</a:t>
            </a:r>
            <a:endParaRPr sz="2550" dirty="0">
              <a:latin typeface="Arimo"/>
              <a:cs typeface="Arimo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76E117-8E96-44C0-B0AB-710A34F3CB49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14733" y="1432974"/>
            <a:ext cx="2893695" cy="88671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2440"/>
              </a:lnSpc>
            </a:pPr>
            <a:r>
              <a:rPr sz="20200" b="1" dirty="0">
                <a:latin typeface="Arimo"/>
                <a:cs typeface="Arimo"/>
              </a:rPr>
              <a:t>Outline</a:t>
            </a:r>
            <a:endParaRPr sz="20200">
              <a:latin typeface="Arimo"/>
              <a:cs typeface="Arim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6402" y="361748"/>
            <a:ext cx="1953895" cy="676275"/>
            <a:chOff x="406402" y="361748"/>
            <a:chExt cx="1953895" cy="676275"/>
          </a:xfrm>
        </p:grpSpPr>
        <p:sp>
          <p:nvSpPr>
            <p:cNvPr id="4" name="object 4"/>
            <p:cNvSpPr/>
            <p:nvPr/>
          </p:nvSpPr>
          <p:spPr>
            <a:xfrm>
              <a:off x="1388714" y="361748"/>
              <a:ext cx="971549" cy="6762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6402" y="464600"/>
              <a:ext cx="971549" cy="4476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6511564" y="274456"/>
            <a:ext cx="1495424" cy="8572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8162421"/>
            <a:ext cx="6113780" cy="2124710"/>
          </a:xfrm>
          <a:custGeom>
            <a:avLst/>
            <a:gdLst/>
            <a:ahLst/>
            <a:cxnLst/>
            <a:rect l="l" t="t" r="r" b="b"/>
            <a:pathLst>
              <a:path w="6113780" h="2124709">
                <a:moveTo>
                  <a:pt x="0" y="306"/>
                </a:moveTo>
                <a:lnTo>
                  <a:pt x="76964" y="532"/>
                </a:lnTo>
                <a:lnTo>
                  <a:pt x="134475" y="2617"/>
                </a:lnTo>
                <a:lnTo>
                  <a:pt x="190078" y="6196"/>
                </a:lnTo>
                <a:lnTo>
                  <a:pt x="243850" y="11209"/>
                </a:lnTo>
                <a:lnTo>
                  <a:pt x="295868" y="17594"/>
                </a:lnTo>
                <a:lnTo>
                  <a:pt x="346210" y="25292"/>
                </a:lnTo>
                <a:lnTo>
                  <a:pt x="394953" y="34244"/>
                </a:lnTo>
                <a:lnTo>
                  <a:pt x="442174" y="44387"/>
                </a:lnTo>
                <a:lnTo>
                  <a:pt x="487951" y="55663"/>
                </a:lnTo>
                <a:lnTo>
                  <a:pt x="532362" y="68012"/>
                </a:lnTo>
                <a:lnTo>
                  <a:pt x="575482" y="81372"/>
                </a:lnTo>
                <a:lnTo>
                  <a:pt x="617390" y="95684"/>
                </a:lnTo>
                <a:lnTo>
                  <a:pt x="658164" y="110888"/>
                </a:lnTo>
                <a:lnTo>
                  <a:pt x="697880" y="126924"/>
                </a:lnTo>
                <a:lnTo>
                  <a:pt x="736615" y="143730"/>
                </a:lnTo>
                <a:lnTo>
                  <a:pt x="774448" y="161249"/>
                </a:lnTo>
                <a:lnTo>
                  <a:pt x="811456" y="179418"/>
                </a:lnTo>
                <a:lnTo>
                  <a:pt x="847715" y="198178"/>
                </a:lnTo>
                <a:lnTo>
                  <a:pt x="883304" y="217468"/>
                </a:lnTo>
                <a:lnTo>
                  <a:pt x="918299" y="237229"/>
                </a:lnTo>
                <a:lnTo>
                  <a:pt x="952778" y="257401"/>
                </a:lnTo>
                <a:lnTo>
                  <a:pt x="986818" y="277922"/>
                </a:lnTo>
                <a:lnTo>
                  <a:pt x="1020498" y="298734"/>
                </a:lnTo>
                <a:lnTo>
                  <a:pt x="1053893" y="319775"/>
                </a:lnTo>
                <a:lnTo>
                  <a:pt x="1087082" y="340986"/>
                </a:lnTo>
                <a:lnTo>
                  <a:pt x="1120141" y="362307"/>
                </a:lnTo>
                <a:lnTo>
                  <a:pt x="1186181" y="405036"/>
                </a:lnTo>
                <a:lnTo>
                  <a:pt x="1219317" y="426324"/>
                </a:lnTo>
                <a:lnTo>
                  <a:pt x="1252633" y="447480"/>
                </a:lnTo>
                <a:lnTo>
                  <a:pt x="1286206" y="468446"/>
                </a:lnTo>
                <a:lnTo>
                  <a:pt x="1320115" y="489159"/>
                </a:lnTo>
                <a:lnTo>
                  <a:pt x="1354435" y="509562"/>
                </a:lnTo>
                <a:lnTo>
                  <a:pt x="1389245" y="529592"/>
                </a:lnTo>
                <a:lnTo>
                  <a:pt x="1424622" y="549190"/>
                </a:lnTo>
                <a:lnTo>
                  <a:pt x="1460643" y="568296"/>
                </a:lnTo>
                <a:lnTo>
                  <a:pt x="1497386" y="586849"/>
                </a:lnTo>
                <a:lnTo>
                  <a:pt x="1534928" y="604790"/>
                </a:lnTo>
                <a:lnTo>
                  <a:pt x="1573347" y="622058"/>
                </a:lnTo>
                <a:lnTo>
                  <a:pt x="1612719" y="638593"/>
                </a:lnTo>
                <a:lnTo>
                  <a:pt x="1653122" y="654335"/>
                </a:lnTo>
                <a:lnTo>
                  <a:pt x="1694633" y="669224"/>
                </a:lnTo>
                <a:lnTo>
                  <a:pt x="1737331" y="683199"/>
                </a:lnTo>
                <a:lnTo>
                  <a:pt x="1781291" y="696201"/>
                </a:lnTo>
                <a:lnTo>
                  <a:pt x="1826592" y="708169"/>
                </a:lnTo>
                <a:lnTo>
                  <a:pt x="1873311" y="719043"/>
                </a:lnTo>
                <a:lnTo>
                  <a:pt x="1921525" y="728763"/>
                </a:lnTo>
                <a:lnTo>
                  <a:pt x="2160596" y="772890"/>
                </a:lnTo>
                <a:lnTo>
                  <a:pt x="2298705" y="797688"/>
                </a:lnTo>
                <a:lnTo>
                  <a:pt x="2361929" y="808724"/>
                </a:lnTo>
                <a:lnTo>
                  <a:pt x="2421510" y="818863"/>
                </a:lnTo>
                <a:lnTo>
                  <a:pt x="2477632" y="828112"/>
                </a:lnTo>
                <a:lnTo>
                  <a:pt x="2530480" y="836480"/>
                </a:lnTo>
                <a:lnTo>
                  <a:pt x="2580236" y="843973"/>
                </a:lnTo>
                <a:lnTo>
                  <a:pt x="2627084" y="850600"/>
                </a:lnTo>
                <a:lnTo>
                  <a:pt x="2671208" y="856370"/>
                </a:lnTo>
                <a:lnTo>
                  <a:pt x="2712791" y="861289"/>
                </a:lnTo>
                <a:lnTo>
                  <a:pt x="2752018" y="865366"/>
                </a:lnTo>
                <a:lnTo>
                  <a:pt x="2824134" y="871026"/>
                </a:lnTo>
                <a:lnTo>
                  <a:pt x="2889027" y="873412"/>
                </a:lnTo>
                <a:lnTo>
                  <a:pt x="2919224" y="873397"/>
                </a:lnTo>
                <a:lnTo>
                  <a:pt x="2976036" y="870991"/>
                </a:lnTo>
                <a:lnTo>
                  <a:pt x="3029296" y="865471"/>
                </a:lnTo>
                <a:lnTo>
                  <a:pt x="3080475" y="856899"/>
                </a:lnTo>
                <a:lnTo>
                  <a:pt x="3131040" y="845340"/>
                </a:lnTo>
                <a:lnTo>
                  <a:pt x="3182462" y="830855"/>
                </a:lnTo>
                <a:lnTo>
                  <a:pt x="3236208" y="813510"/>
                </a:lnTo>
                <a:lnTo>
                  <a:pt x="3546233" y="701750"/>
                </a:lnTo>
                <a:lnTo>
                  <a:pt x="3639029" y="669802"/>
                </a:lnTo>
                <a:lnTo>
                  <a:pt x="3680231" y="656946"/>
                </a:lnTo>
                <a:lnTo>
                  <a:pt x="3730602" y="642437"/>
                </a:lnTo>
                <a:lnTo>
                  <a:pt x="3843674" y="610802"/>
                </a:lnTo>
                <a:lnTo>
                  <a:pt x="3898790" y="594847"/>
                </a:lnTo>
                <a:lnTo>
                  <a:pt x="3947900" y="579580"/>
                </a:lnTo>
                <a:lnTo>
                  <a:pt x="3987211" y="565588"/>
                </a:lnTo>
                <a:lnTo>
                  <a:pt x="4032973" y="547754"/>
                </a:lnTo>
                <a:lnTo>
                  <a:pt x="4078417" y="530868"/>
                </a:lnTo>
                <a:lnTo>
                  <a:pt x="4123536" y="514922"/>
                </a:lnTo>
                <a:lnTo>
                  <a:pt x="4168325" y="499905"/>
                </a:lnTo>
                <a:lnTo>
                  <a:pt x="4212777" y="485810"/>
                </a:lnTo>
                <a:lnTo>
                  <a:pt x="4256885" y="472627"/>
                </a:lnTo>
                <a:lnTo>
                  <a:pt x="4300644" y="460346"/>
                </a:lnTo>
                <a:lnTo>
                  <a:pt x="4344046" y="448958"/>
                </a:lnTo>
                <a:lnTo>
                  <a:pt x="4387085" y="438454"/>
                </a:lnTo>
                <a:lnTo>
                  <a:pt x="4429754" y="428825"/>
                </a:lnTo>
                <a:lnTo>
                  <a:pt x="4472048" y="420062"/>
                </a:lnTo>
                <a:lnTo>
                  <a:pt x="4513959" y="412155"/>
                </a:lnTo>
                <a:lnTo>
                  <a:pt x="4555482" y="405096"/>
                </a:lnTo>
                <a:lnTo>
                  <a:pt x="4596609" y="398874"/>
                </a:lnTo>
                <a:lnTo>
                  <a:pt x="4637334" y="393481"/>
                </a:lnTo>
                <a:lnTo>
                  <a:pt x="4677652" y="388907"/>
                </a:lnTo>
                <a:lnTo>
                  <a:pt x="4717555" y="385144"/>
                </a:lnTo>
                <a:lnTo>
                  <a:pt x="4757036" y="382182"/>
                </a:lnTo>
                <a:lnTo>
                  <a:pt x="4796090" y="380012"/>
                </a:lnTo>
                <a:lnTo>
                  <a:pt x="4834711" y="378624"/>
                </a:lnTo>
                <a:lnTo>
                  <a:pt x="4872890" y="378010"/>
                </a:lnTo>
                <a:lnTo>
                  <a:pt x="4910623" y="378160"/>
                </a:lnTo>
                <a:lnTo>
                  <a:pt x="4984721" y="380715"/>
                </a:lnTo>
                <a:lnTo>
                  <a:pt x="5056955" y="386216"/>
                </a:lnTo>
                <a:lnTo>
                  <a:pt x="5127271" y="394590"/>
                </a:lnTo>
                <a:lnTo>
                  <a:pt x="5195618" y="405762"/>
                </a:lnTo>
                <a:lnTo>
                  <a:pt x="5261945" y="419658"/>
                </a:lnTo>
                <a:lnTo>
                  <a:pt x="5326200" y="436206"/>
                </a:lnTo>
                <a:lnTo>
                  <a:pt x="5388331" y="455330"/>
                </a:lnTo>
                <a:lnTo>
                  <a:pt x="5448287" y="476958"/>
                </a:lnTo>
                <a:lnTo>
                  <a:pt x="5506015" y="501015"/>
                </a:lnTo>
                <a:lnTo>
                  <a:pt x="5561464" y="527429"/>
                </a:lnTo>
                <a:lnTo>
                  <a:pt x="5614583" y="556124"/>
                </a:lnTo>
                <a:lnTo>
                  <a:pt x="5665320" y="587027"/>
                </a:lnTo>
                <a:lnTo>
                  <a:pt x="5713622" y="620065"/>
                </a:lnTo>
                <a:lnTo>
                  <a:pt x="5759438" y="655163"/>
                </a:lnTo>
                <a:lnTo>
                  <a:pt x="5802718" y="692248"/>
                </a:lnTo>
                <a:lnTo>
                  <a:pt x="5843408" y="731246"/>
                </a:lnTo>
                <a:lnTo>
                  <a:pt x="5881457" y="772084"/>
                </a:lnTo>
                <a:lnTo>
                  <a:pt x="5916813" y="814687"/>
                </a:lnTo>
                <a:lnTo>
                  <a:pt x="5949426" y="858981"/>
                </a:lnTo>
                <a:lnTo>
                  <a:pt x="5979242" y="904894"/>
                </a:lnTo>
                <a:lnTo>
                  <a:pt x="6006211" y="952351"/>
                </a:lnTo>
                <a:lnTo>
                  <a:pt x="6030280" y="1001278"/>
                </a:lnTo>
                <a:lnTo>
                  <a:pt x="6051399" y="1051602"/>
                </a:lnTo>
                <a:lnTo>
                  <a:pt x="6069514" y="1103248"/>
                </a:lnTo>
                <a:lnTo>
                  <a:pt x="6084576" y="1156144"/>
                </a:lnTo>
                <a:lnTo>
                  <a:pt x="6096531" y="1210215"/>
                </a:lnTo>
                <a:lnTo>
                  <a:pt x="6105328" y="1265387"/>
                </a:lnTo>
                <a:lnTo>
                  <a:pt x="6110916" y="1321587"/>
                </a:lnTo>
                <a:lnTo>
                  <a:pt x="6113242" y="1378741"/>
                </a:lnTo>
                <a:lnTo>
                  <a:pt x="6113166" y="1407652"/>
                </a:lnTo>
                <a:lnTo>
                  <a:pt x="6110504" y="1466099"/>
                </a:lnTo>
                <a:lnTo>
                  <a:pt x="6104451" y="1525315"/>
                </a:lnTo>
                <a:lnTo>
                  <a:pt x="6094956" y="1585226"/>
                </a:lnTo>
                <a:lnTo>
                  <a:pt x="6081967" y="1645760"/>
                </a:lnTo>
                <a:lnTo>
                  <a:pt x="6065433" y="1706841"/>
                </a:lnTo>
                <a:lnTo>
                  <a:pt x="6045301" y="1768397"/>
                </a:lnTo>
                <a:lnTo>
                  <a:pt x="6021520" y="1830354"/>
                </a:lnTo>
                <a:lnTo>
                  <a:pt x="5994039" y="1892637"/>
                </a:lnTo>
                <a:lnTo>
                  <a:pt x="5962805" y="1955173"/>
                </a:lnTo>
                <a:lnTo>
                  <a:pt x="5927767" y="2017888"/>
                </a:lnTo>
                <a:lnTo>
                  <a:pt x="5888874" y="2080709"/>
                </a:lnTo>
                <a:lnTo>
                  <a:pt x="5859297" y="2124578"/>
                </a:lnTo>
                <a:lnTo>
                  <a:pt x="0" y="2124578"/>
                </a:lnTo>
                <a:lnTo>
                  <a:pt x="0" y="306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775473" y="168588"/>
            <a:ext cx="2737485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Outlin</a:t>
            </a:r>
            <a:r>
              <a:rPr dirty="0"/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3D7440-2206-4948-8AE5-C5C5F8F2A589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56781" y="168588"/>
            <a:ext cx="1774825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</a:t>
            </a:r>
            <a:r>
              <a:rPr dirty="0"/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14733" y="4571324"/>
            <a:ext cx="2893695" cy="57283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2440"/>
              </a:lnSpc>
            </a:pPr>
            <a:r>
              <a:rPr sz="20200" b="1" spc="-5" dirty="0">
                <a:latin typeface="Arimo"/>
                <a:cs typeface="Arimo"/>
              </a:rPr>
              <a:t>Intr</a:t>
            </a:r>
            <a:r>
              <a:rPr sz="20200" b="1" dirty="0">
                <a:latin typeface="Arimo"/>
                <a:cs typeface="Arimo"/>
              </a:rPr>
              <a:t>o</a:t>
            </a:r>
            <a:endParaRPr sz="20200">
              <a:latin typeface="Arimo"/>
              <a:cs typeface="Arim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6402" y="361748"/>
            <a:ext cx="1953895" cy="676275"/>
            <a:chOff x="406402" y="361748"/>
            <a:chExt cx="1953895" cy="676275"/>
          </a:xfrm>
        </p:grpSpPr>
        <p:sp>
          <p:nvSpPr>
            <p:cNvPr id="5" name="object 5"/>
            <p:cNvSpPr/>
            <p:nvPr/>
          </p:nvSpPr>
          <p:spPr>
            <a:xfrm>
              <a:off x="1388714" y="361748"/>
              <a:ext cx="971549" cy="6762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6402" y="464600"/>
              <a:ext cx="971549" cy="4476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6511564" y="274458"/>
            <a:ext cx="1495424" cy="8572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8162421"/>
            <a:ext cx="6113780" cy="2124710"/>
          </a:xfrm>
          <a:custGeom>
            <a:avLst/>
            <a:gdLst/>
            <a:ahLst/>
            <a:cxnLst/>
            <a:rect l="l" t="t" r="r" b="b"/>
            <a:pathLst>
              <a:path w="6113780" h="2124709">
                <a:moveTo>
                  <a:pt x="0" y="306"/>
                </a:moveTo>
                <a:lnTo>
                  <a:pt x="76964" y="532"/>
                </a:lnTo>
                <a:lnTo>
                  <a:pt x="134475" y="2617"/>
                </a:lnTo>
                <a:lnTo>
                  <a:pt x="190078" y="6196"/>
                </a:lnTo>
                <a:lnTo>
                  <a:pt x="243850" y="11209"/>
                </a:lnTo>
                <a:lnTo>
                  <a:pt x="295868" y="17594"/>
                </a:lnTo>
                <a:lnTo>
                  <a:pt x="346210" y="25292"/>
                </a:lnTo>
                <a:lnTo>
                  <a:pt x="394953" y="34244"/>
                </a:lnTo>
                <a:lnTo>
                  <a:pt x="442174" y="44387"/>
                </a:lnTo>
                <a:lnTo>
                  <a:pt x="487951" y="55663"/>
                </a:lnTo>
                <a:lnTo>
                  <a:pt x="532362" y="68012"/>
                </a:lnTo>
                <a:lnTo>
                  <a:pt x="575482" y="81372"/>
                </a:lnTo>
                <a:lnTo>
                  <a:pt x="617390" y="95684"/>
                </a:lnTo>
                <a:lnTo>
                  <a:pt x="658164" y="110888"/>
                </a:lnTo>
                <a:lnTo>
                  <a:pt x="697880" y="126924"/>
                </a:lnTo>
                <a:lnTo>
                  <a:pt x="736615" y="143730"/>
                </a:lnTo>
                <a:lnTo>
                  <a:pt x="774448" y="161249"/>
                </a:lnTo>
                <a:lnTo>
                  <a:pt x="811456" y="179418"/>
                </a:lnTo>
                <a:lnTo>
                  <a:pt x="847715" y="198178"/>
                </a:lnTo>
                <a:lnTo>
                  <a:pt x="883304" y="217468"/>
                </a:lnTo>
                <a:lnTo>
                  <a:pt x="918299" y="237229"/>
                </a:lnTo>
                <a:lnTo>
                  <a:pt x="952778" y="257401"/>
                </a:lnTo>
                <a:lnTo>
                  <a:pt x="986818" y="277922"/>
                </a:lnTo>
                <a:lnTo>
                  <a:pt x="1020498" y="298734"/>
                </a:lnTo>
                <a:lnTo>
                  <a:pt x="1053893" y="319775"/>
                </a:lnTo>
                <a:lnTo>
                  <a:pt x="1087082" y="340986"/>
                </a:lnTo>
                <a:lnTo>
                  <a:pt x="1120141" y="362307"/>
                </a:lnTo>
                <a:lnTo>
                  <a:pt x="1186181" y="405036"/>
                </a:lnTo>
                <a:lnTo>
                  <a:pt x="1219317" y="426324"/>
                </a:lnTo>
                <a:lnTo>
                  <a:pt x="1252633" y="447480"/>
                </a:lnTo>
                <a:lnTo>
                  <a:pt x="1286206" y="468446"/>
                </a:lnTo>
                <a:lnTo>
                  <a:pt x="1320115" y="489159"/>
                </a:lnTo>
                <a:lnTo>
                  <a:pt x="1354435" y="509562"/>
                </a:lnTo>
                <a:lnTo>
                  <a:pt x="1389245" y="529592"/>
                </a:lnTo>
                <a:lnTo>
                  <a:pt x="1424622" y="549190"/>
                </a:lnTo>
                <a:lnTo>
                  <a:pt x="1460643" y="568296"/>
                </a:lnTo>
                <a:lnTo>
                  <a:pt x="1497386" y="586849"/>
                </a:lnTo>
                <a:lnTo>
                  <a:pt x="1534928" y="604790"/>
                </a:lnTo>
                <a:lnTo>
                  <a:pt x="1573347" y="622058"/>
                </a:lnTo>
                <a:lnTo>
                  <a:pt x="1612719" y="638593"/>
                </a:lnTo>
                <a:lnTo>
                  <a:pt x="1653122" y="654335"/>
                </a:lnTo>
                <a:lnTo>
                  <a:pt x="1694633" y="669224"/>
                </a:lnTo>
                <a:lnTo>
                  <a:pt x="1737331" y="683199"/>
                </a:lnTo>
                <a:lnTo>
                  <a:pt x="1781291" y="696201"/>
                </a:lnTo>
                <a:lnTo>
                  <a:pt x="1826592" y="708169"/>
                </a:lnTo>
                <a:lnTo>
                  <a:pt x="1873311" y="719043"/>
                </a:lnTo>
                <a:lnTo>
                  <a:pt x="1921525" y="728763"/>
                </a:lnTo>
                <a:lnTo>
                  <a:pt x="2160596" y="772890"/>
                </a:lnTo>
                <a:lnTo>
                  <a:pt x="2298705" y="797688"/>
                </a:lnTo>
                <a:lnTo>
                  <a:pt x="2361929" y="808724"/>
                </a:lnTo>
                <a:lnTo>
                  <a:pt x="2421510" y="818863"/>
                </a:lnTo>
                <a:lnTo>
                  <a:pt x="2477632" y="828112"/>
                </a:lnTo>
                <a:lnTo>
                  <a:pt x="2530480" y="836480"/>
                </a:lnTo>
                <a:lnTo>
                  <a:pt x="2580236" y="843973"/>
                </a:lnTo>
                <a:lnTo>
                  <a:pt x="2627084" y="850600"/>
                </a:lnTo>
                <a:lnTo>
                  <a:pt x="2671208" y="856370"/>
                </a:lnTo>
                <a:lnTo>
                  <a:pt x="2712791" y="861289"/>
                </a:lnTo>
                <a:lnTo>
                  <a:pt x="2752018" y="865366"/>
                </a:lnTo>
                <a:lnTo>
                  <a:pt x="2824134" y="871026"/>
                </a:lnTo>
                <a:lnTo>
                  <a:pt x="2889027" y="873412"/>
                </a:lnTo>
                <a:lnTo>
                  <a:pt x="2919224" y="873397"/>
                </a:lnTo>
                <a:lnTo>
                  <a:pt x="2976036" y="870991"/>
                </a:lnTo>
                <a:lnTo>
                  <a:pt x="3029296" y="865471"/>
                </a:lnTo>
                <a:lnTo>
                  <a:pt x="3080475" y="856899"/>
                </a:lnTo>
                <a:lnTo>
                  <a:pt x="3131040" y="845340"/>
                </a:lnTo>
                <a:lnTo>
                  <a:pt x="3182462" y="830855"/>
                </a:lnTo>
                <a:lnTo>
                  <a:pt x="3236208" y="813510"/>
                </a:lnTo>
                <a:lnTo>
                  <a:pt x="3546233" y="701750"/>
                </a:lnTo>
                <a:lnTo>
                  <a:pt x="3639029" y="669802"/>
                </a:lnTo>
                <a:lnTo>
                  <a:pt x="3680231" y="656946"/>
                </a:lnTo>
                <a:lnTo>
                  <a:pt x="3730602" y="642437"/>
                </a:lnTo>
                <a:lnTo>
                  <a:pt x="3843674" y="610802"/>
                </a:lnTo>
                <a:lnTo>
                  <a:pt x="3898790" y="594847"/>
                </a:lnTo>
                <a:lnTo>
                  <a:pt x="3947900" y="579580"/>
                </a:lnTo>
                <a:lnTo>
                  <a:pt x="3987211" y="565588"/>
                </a:lnTo>
                <a:lnTo>
                  <a:pt x="4032973" y="547754"/>
                </a:lnTo>
                <a:lnTo>
                  <a:pt x="4078417" y="530868"/>
                </a:lnTo>
                <a:lnTo>
                  <a:pt x="4123536" y="514922"/>
                </a:lnTo>
                <a:lnTo>
                  <a:pt x="4168325" y="499905"/>
                </a:lnTo>
                <a:lnTo>
                  <a:pt x="4212777" y="485810"/>
                </a:lnTo>
                <a:lnTo>
                  <a:pt x="4256885" y="472627"/>
                </a:lnTo>
                <a:lnTo>
                  <a:pt x="4300644" y="460346"/>
                </a:lnTo>
                <a:lnTo>
                  <a:pt x="4344046" y="448958"/>
                </a:lnTo>
                <a:lnTo>
                  <a:pt x="4387085" y="438454"/>
                </a:lnTo>
                <a:lnTo>
                  <a:pt x="4429754" y="428825"/>
                </a:lnTo>
                <a:lnTo>
                  <a:pt x="4472048" y="420062"/>
                </a:lnTo>
                <a:lnTo>
                  <a:pt x="4513959" y="412155"/>
                </a:lnTo>
                <a:lnTo>
                  <a:pt x="4555482" y="405096"/>
                </a:lnTo>
                <a:lnTo>
                  <a:pt x="4596609" y="398874"/>
                </a:lnTo>
                <a:lnTo>
                  <a:pt x="4637334" y="393481"/>
                </a:lnTo>
                <a:lnTo>
                  <a:pt x="4677652" y="388907"/>
                </a:lnTo>
                <a:lnTo>
                  <a:pt x="4717555" y="385144"/>
                </a:lnTo>
                <a:lnTo>
                  <a:pt x="4757036" y="382182"/>
                </a:lnTo>
                <a:lnTo>
                  <a:pt x="4796090" y="380012"/>
                </a:lnTo>
                <a:lnTo>
                  <a:pt x="4834711" y="378624"/>
                </a:lnTo>
                <a:lnTo>
                  <a:pt x="4872890" y="378010"/>
                </a:lnTo>
                <a:lnTo>
                  <a:pt x="4910623" y="378160"/>
                </a:lnTo>
                <a:lnTo>
                  <a:pt x="4984721" y="380715"/>
                </a:lnTo>
                <a:lnTo>
                  <a:pt x="5056955" y="386216"/>
                </a:lnTo>
                <a:lnTo>
                  <a:pt x="5127271" y="394590"/>
                </a:lnTo>
                <a:lnTo>
                  <a:pt x="5195618" y="405762"/>
                </a:lnTo>
                <a:lnTo>
                  <a:pt x="5261945" y="419658"/>
                </a:lnTo>
                <a:lnTo>
                  <a:pt x="5326200" y="436206"/>
                </a:lnTo>
                <a:lnTo>
                  <a:pt x="5388331" y="455330"/>
                </a:lnTo>
                <a:lnTo>
                  <a:pt x="5448287" y="476958"/>
                </a:lnTo>
                <a:lnTo>
                  <a:pt x="5506015" y="501015"/>
                </a:lnTo>
                <a:lnTo>
                  <a:pt x="5561464" y="527429"/>
                </a:lnTo>
                <a:lnTo>
                  <a:pt x="5614583" y="556124"/>
                </a:lnTo>
                <a:lnTo>
                  <a:pt x="5665320" y="587027"/>
                </a:lnTo>
                <a:lnTo>
                  <a:pt x="5713622" y="620065"/>
                </a:lnTo>
                <a:lnTo>
                  <a:pt x="5759438" y="655163"/>
                </a:lnTo>
                <a:lnTo>
                  <a:pt x="5802718" y="692248"/>
                </a:lnTo>
                <a:lnTo>
                  <a:pt x="5843408" y="731246"/>
                </a:lnTo>
                <a:lnTo>
                  <a:pt x="5881457" y="772084"/>
                </a:lnTo>
                <a:lnTo>
                  <a:pt x="5916813" y="814687"/>
                </a:lnTo>
                <a:lnTo>
                  <a:pt x="5949426" y="858981"/>
                </a:lnTo>
                <a:lnTo>
                  <a:pt x="5979242" y="904894"/>
                </a:lnTo>
                <a:lnTo>
                  <a:pt x="6006211" y="952351"/>
                </a:lnTo>
                <a:lnTo>
                  <a:pt x="6030280" y="1001278"/>
                </a:lnTo>
                <a:lnTo>
                  <a:pt x="6051399" y="1051602"/>
                </a:lnTo>
                <a:lnTo>
                  <a:pt x="6069514" y="1103248"/>
                </a:lnTo>
                <a:lnTo>
                  <a:pt x="6084576" y="1156144"/>
                </a:lnTo>
                <a:lnTo>
                  <a:pt x="6096531" y="1210215"/>
                </a:lnTo>
                <a:lnTo>
                  <a:pt x="6105328" y="1265387"/>
                </a:lnTo>
                <a:lnTo>
                  <a:pt x="6110916" y="1321587"/>
                </a:lnTo>
                <a:lnTo>
                  <a:pt x="6113242" y="1378741"/>
                </a:lnTo>
                <a:lnTo>
                  <a:pt x="6113166" y="1407652"/>
                </a:lnTo>
                <a:lnTo>
                  <a:pt x="6110504" y="1466099"/>
                </a:lnTo>
                <a:lnTo>
                  <a:pt x="6104451" y="1525315"/>
                </a:lnTo>
                <a:lnTo>
                  <a:pt x="6094956" y="1585226"/>
                </a:lnTo>
                <a:lnTo>
                  <a:pt x="6081967" y="1645760"/>
                </a:lnTo>
                <a:lnTo>
                  <a:pt x="6065433" y="1706841"/>
                </a:lnTo>
                <a:lnTo>
                  <a:pt x="6045301" y="1768397"/>
                </a:lnTo>
                <a:lnTo>
                  <a:pt x="6021520" y="1830354"/>
                </a:lnTo>
                <a:lnTo>
                  <a:pt x="5994039" y="1892637"/>
                </a:lnTo>
                <a:lnTo>
                  <a:pt x="5962805" y="1955173"/>
                </a:lnTo>
                <a:lnTo>
                  <a:pt x="5927767" y="2017888"/>
                </a:lnTo>
                <a:lnTo>
                  <a:pt x="5888874" y="2080709"/>
                </a:lnTo>
                <a:lnTo>
                  <a:pt x="5859297" y="2124578"/>
                </a:lnTo>
                <a:lnTo>
                  <a:pt x="0" y="2124578"/>
                </a:lnTo>
                <a:lnTo>
                  <a:pt x="0" y="306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1CEFDB-604E-4E17-A0E8-5D686CE758FC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2020" y="168587"/>
            <a:ext cx="2824480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Metho</a:t>
            </a:r>
            <a:r>
              <a:rPr dirty="0"/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14733" y="1149673"/>
            <a:ext cx="2893695" cy="91503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2440"/>
              </a:lnSpc>
            </a:pPr>
            <a:r>
              <a:rPr sz="20200" b="1" dirty="0">
                <a:latin typeface="Arimo"/>
                <a:cs typeface="Arimo"/>
              </a:rPr>
              <a:t>Method</a:t>
            </a:r>
            <a:endParaRPr sz="20200">
              <a:latin typeface="Arimo"/>
              <a:cs typeface="Arim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6402" y="361748"/>
            <a:ext cx="1953895" cy="676275"/>
            <a:chOff x="406402" y="361748"/>
            <a:chExt cx="1953895" cy="676275"/>
          </a:xfrm>
        </p:grpSpPr>
        <p:sp>
          <p:nvSpPr>
            <p:cNvPr id="5" name="object 5"/>
            <p:cNvSpPr/>
            <p:nvPr/>
          </p:nvSpPr>
          <p:spPr>
            <a:xfrm>
              <a:off x="1388714" y="361748"/>
              <a:ext cx="971549" cy="6762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6402" y="464600"/>
              <a:ext cx="971549" cy="4476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6511564" y="274456"/>
            <a:ext cx="1495424" cy="8572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8162421"/>
            <a:ext cx="6113780" cy="2124710"/>
          </a:xfrm>
          <a:custGeom>
            <a:avLst/>
            <a:gdLst/>
            <a:ahLst/>
            <a:cxnLst/>
            <a:rect l="l" t="t" r="r" b="b"/>
            <a:pathLst>
              <a:path w="6113780" h="2124709">
                <a:moveTo>
                  <a:pt x="0" y="306"/>
                </a:moveTo>
                <a:lnTo>
                  <a:pt x="76964" y="532"/>
                </a:lnTo>
                <a:lnTo>
                  <a:pt x="134475" y="2617"/>
                </a:lnTo>
                <a:lnTo>
                  <a:pt x="190078" y="6196"/>
                </a:lnTo>
                <a:lnTo>
                  <a:pt x="243850" y="11209"/>
                </a:lnTo>
                <a:lnTo>
                  <a:pt x="295868" y="17594"/>
                </a:lnTo>
                <a:lnTo>
                  <a:pt x="346210" y="25292"/>
                </a:lnTo>
                <a:lnTo>
                  <a:pt x="394953" y="34244"/>
                </a:lnTo>
                <a:lnTo>
                  <a:pt x="442174" y="44387"/>
                </a:lnTo>
                <a:lnTo>
                  <a:pt x="487951" y="55663"/>
                </a:lnTo>
                <a:lnTo>
                  <a:pt x="532362" y="68012"/>
                </a:lnTo>
                <a:lnTo>
                  <a:pt x="575482" y="81372"/>
                </a:lnTo>
                <a:lnTo>
                  <a:pt x="617390" y="95684"/>
                </a:lnTo>
                <a:lnTo>
                  <a:pt x="658164" y="110888"/>
                </a:lnTo>
                <a:lnTo>
                  <a:pt x="697880" y="126924"/>
                </a:lnTo>
                <a:lnTo>
                  <a:pt x="736615" y="143730"/>
                </a:lnTo>
                <a:lnTo>
                  <a:pt x="774448" y="161249"/>
                </a:lnTo>
                <a:lnTo>
                  <a:pt x="811456" y="179418"/>
                </a:lnTo>
                <a:lnTo>
                  <a:pt x="847715" y="198178"/>
                </a:lnTo>
                <a:lnTo>
                  <a:pt x="883304" y="217468"/>
                </a:lnTo>
                <a:lnTo>
                  <a:pt x="918299" y="237229"/>
                </a:lnTo>
                <a:lnTo>
                  <a:pt x="952778" y="257401"/>
                </a:lnTo>
                <a:lnTo>
                  <a:pt x="986818" y="277922"/>
                </a:lnTo>
                <a:lnTo>
                  <a:pt x="1020498" y="298734"/>
                </a:lnTo>
                <a:lnTo>
                  <a:pt x="1053893" y="319775"/>
                </a:lnTo>
                <a:lnTo>
                  <a:pt x="1087082" y="340986"/>
                </a:lnTo>
                <a:lnTo>
                  <a:pt x="1120141" y="362307"/>
                </a:lnTo>
                <a:lnTo>
                  <a:pt x="1186181" y="405036"/>
                </a:lnTo>
                <a:lnTo>
                  <a:pt x="1219317" y="426324"/>
                </a:lnTo>
                <a:lnTo>
                  <a:pt x="1252633" y="447480"/>
                </a:lnTo>
                <a:lnTo>
                  <a:pt x="1286206" y="468446"/>
                </a:lnTo>
                <a:lnTo>
                  <a:pt x="1320115" y="489159"/>
                </a:lnTo>
                <a:lnTo>
                  <a:pt x="1354435" y="509562"/>
                </a:lnTo>
                <a:lnTo>
                  <a:pt x="1389245" y="529592"/>
                </a:lnTo>
                <a:lnTo>
                  <a:pt x="1424622" y="549190"/>
                </a:lnTo>
                <a:lnTo>
                  <a:pt x="1460643" y="568296"/>
                </a:lnTo>
                <a:lnTo>
                  <a:pt x="1497386" y="586849"/>
                </a:lnTo>
                <a:lnTo>
                  <a:pt x="1534928" y="604790"/>
                </a:lnTo>
                <a:lnTo>
                  <a:pt x="1573347" y="622058"/>
                </a:lnTo>
                <a:lnTo>
                  <a:pt x="1612719" y="638593"/>
                </a:lnTo>
                <a:lnTo>
                  <a:pt x="1653122" y="654335"/>
                </a:lnTo>
                <a:lnTo>
                  <a:pt x="1694633" y="669224"/>
                </a:lnTo>
                <a:lnTo>
                  <a:pt x="1737331" y="683199"/>
                </a:lnTo>
                <a:lnTo>
                  <a:pt x="1781291" y="696201"/>
                </a:lnTo>
                <a:lnTo>
                  <a:pt x="1826592" y="708169"/>
                </a:lnTo>
                <a:lnTo>
                  <a:pt x="1873311" y="719043"/>
                </a:lnTo>
                <a:lnTo>
                  <a:pt x="1921525" y="728763"/>
                </a:lnTo>
                <a:lnTo>
                  <a:pt x="2160596" y="772890"/>
                </a:lnTo>
                <a:lnTo>
                  <a:pt x="2298705" y="797688"/>
                </a:lnTo>
                <a:lnTo>
                  <a:pt x="2361929" y="808724"/>
                </a:lnTo>
                <a:lnTo>
                  <a:pt x="2421510" y="818863"/>
                </a:lnTo>
                <a:lnTo>
                  <a:pt x="2477632" y="828112"/>
                </a:lnTo>
                <a:lnTo>
                  <a:pt x="2530480" y="836480"/>
                </a:lnTo>
                <a:lnTo>
                  <a:pt x="2580236" y="843973"/>
                </a:lnTo>
                <a:lnTo>
                  <a:pt x="2627084" y="850600"/>
                </a:lnTo>
                <a:lnTo>
                  <a:pt x="2671208" y="856370"/>
                </a:lnTo>
                <a:lnTo>
                  <a:pt x="2712791" y="861289"/>
                </a:lnTo>
                <a:lnTo>
                  <a:pt x="2752018" y="865366"/>
                </a:lnTo>
                <a:lnTo>
                  <a:pt x="2824134" y="871026"/>
                </a:lnTo>
                <a:lnTo>
                  <a:pt x="2889027" y="873412"/>
                </a:lnTo>
                <a:lnTo>
                  <a:pt x="2919224" y="873397"/>
                </a:lnTo>
                <a:lnTo>
                  <a:pt x="2976036" y="870991"/>
                </a:lnTo>
                <a:lnTo>
                  <a:pt x="3029296" y="865471"/>
                </a:lnTo>
                <a:lnTo>
                  <a:pt x="3080475" y="856899"/>
                </a:lnTo>
                <a:lnTo>
                  <a:pt x="3131040" y="845340"/>
                </a:lnTo>
                <a:lnTo>
                  <a:pt x="3182462" y="830855"/>
                </a:lnTo>
                <a:lnTo>
                  <a:pt x="3236208" y="813510"/>
                </a:lnTo>
                <a:lnTo>
                  <a:pt x="3546233" y="701750"/>
                </a:lnTo>
                <a:lnTo>
                  <a:pt x="3639029" y="669802"/>
                </a:lnTo>
                <a:lnTo>
                  <a:pt x="3680231" y="656946"/>
                </a:lnTo>
                <a:lnTo>
                  <a:pt x="3730602" y="642437"/>
                </a:lnTo>
                <a:lnTo>
                  <a:pt x="3843674" y="610802"/>
                </a:lnTo>
                <a:lnTo>
                  <a:pt x="3898790" y="594847"/>
                </a:lnTo>
                <a:lnTo>
                  <a:pt x="3947900" y="579580"/>
                </a:lnTo>
                <a:lnTo>
                  <a:pt x="3987211" y="565588"/>
                </a:lnTo>
                <a:lnTo>
                  <a:pt x="4032973" y="547754"/>
                </a:lnTo>
                <a:lnTo>
                  <a:pt x="4078417" y="530868"/>
                </a:lnTo>
                <a:lnTo>
                  <a:pt x="4123536" y="514922"/>
                </a:lnTo>
                <a:lnTo>
                  <a:pt x="4168325" y="499905"/>
                </a:lnTo>
                <a:lnTo>
                  <a:pt x="4212777" y="485810"/>
                </a:lnTo>
                <a:lnTo>
                  <a:pt x="4256885" y="472627"/>
                </a:lnTo>
                <a:lnTo>
                  <a:pt x="4300644" y="460346"/>
                </a:lnTo>
                <a:lnTo>
                  <a:pt x="4344046" y="448958"/>
                </a:lnTo>
                <a:lnTo>
                  <a:pt x="4387085" y="438454"/>
                </a:lnTo>
                <a:lnTo>
                  <a:pt x="4429754" y="428825"/>
                </a:lnTo>
                <a:lnTo>
                  <a:pt x="4472048" y="420062"/>
                </a:lnTo>
                <a:lnTo>
                  <a:pt x="4513959" y="412155"/>
                </a:lnTo>
                <a:lnTo>
                  <a:pt x="4555482" y="405096"/>
                </a:lnTo>
                <a:lnTo>
                  <a:pt x="4596609" y="398874"/>
                </a:lnTo>
                <a:lnTo>
                  <a:pt x="4637334" y="393481"/>
                </a:lnTo>
                <a:lnTo>
                  <a:pt x="4677652" y="388907"/>
                </a:lnTo>
                <a:lnTo>
                  <a:pt x="4717555" y="385144"/>
                </a:lnTo>
                <a:lnTo>
                  <a:pt x="4757036" y="382182"/>
                </a:lnTo>
                <a:lnTo>
                  <a:pt x="4796090" y="380012"/>
                </a:lnTo>
                <a:lnTo>
                  <a:pt x="4834711" y="378624"/>
                </a:lnTo>
                <a:lnTo>
                  <a:pt x="4872890" y="378010"/>
                </a:lnTo>
                <a:lnTo>
                  <a:pt x="4910623" y="378160"/>
                </a:lnTo>
                <a:lnTo>
                  <a:pt x="4984721" y="380715"/>
                </a:lnTo>
                <a:lnTo>
                  <a:pt x="5056955" y="386216"/>
                </a:lnTo>
                <a:lnTo>
                  <a:pt x="5127271" y="394590"/>
                </a:lnTo>
                <a:lnTo>
                  <a:pt x="5195618" y="405762"/>
                </a:lnTo>
                <a:lnTo>
                  <a:pt x="5261945" y="419658"/>
                </a:lnTo>
                <a:lnTo>
                  <a:pt x="5326200" y="436206"/>
                </a:lnTo>
                <a:lnTo>
                  <a:pt x="5388331" y="455330"/>
                </a:lnTo>
                <a:lnTo>
                  <a:pt x="5448287" y="476958"/>
                </a:lnTo>
                <a:lnTo>
                  <a:pt x="5506015" y="501015"/>
                </a:lnTo>
                <a:lnTo>
                  <a:pt x="5561464" y="527429"/>
                </a:lnTo>
                <a:lnTo>
                  <a:pt x="5614583" y="556124"/>
                </a:lnTo>
                <a:lnTo>
                  <a:pt x="5665320" y="587027"/>
                </a:lnTo>
                <a:lnTo>
                  <a:pt x="5713622" y="620065"/>
                </a:lnTo>
                <a:lnTo>
                  <a:pt x="5759438" y="655163"/>
                </a:lnTo>
                <a:lnTo>
                  <a:pt x="5802718" y="692248"/>
                </a:lnTo>
                <a:lnTo>
                  <a:pt x="5843408" y="731246"/>
                </a:lnTo>
                <a:lnTo>
                  <a:pt x="5881457" y="772084"/>
                </a:lnTo>
                <a:lnTo>
                  <a:pt x="5916813" y="814687"/>
                </a:lnTo>
                <a:lnTo>
                  <a:pt x="5949426" y="858981"/>
                </a:lnTo>
                <a:lnTo>
                  <a:pt x="5979242" y="904894"/>
                </a:lnTo>
                <a:lnTo>
                  <a:pt x="6006211" y="952351"/>
                </a:lnTo>
                <a:lnTo>
                  <a:pt x="6030280" y="1001278"/>
                </a:lnTo>
                <a:lnTo>
                  <a:pt x="6051399" y="1051602"/>
                </a:lnTo>
                <a:lnTo>
                  <a:pt x="6069514" y="1103248"/>
                </a:lnTo>
                <a:lnTo>
                  <a:pt x="6084576" y="1156144"/>
                </a:lnTo>
                <a:lnTo>
                  <a:pt x="6096531" y="1210215"/>
                </a:lnTo>
                <a:lnTo>
                  <a:pt x="6105328" y="1265387"/>
                </a:lnTo>
                <a:lnTo>
                  <a:pt x="6110916" y="1321587"/>
                </a:lnTo>
                <a:lnTo>
                  <a:pt x="6113242" y="1378741"/>
                </a:lnTo>
                <a:lnTo>
                  <a:pt x="6113166" y="1407652"/>
                </a:lnTo>
                <a:lnTo>
                  <a:pt x="6110504" y="1466099"/>
                </a:lnTo>
                <a:lnTo>
                  <a:pt x="6104451" y="1525315"/>
                </a:lnTo>
                <a:lnTo>
                  <a:pt x="6094956" y="1585226"/>
                </a:lnTo>
                <a:lnTo>
                  <a:pt x="6081967" y="1645760"/>
                </a:lnTo>
                <a:lnTo>
                  <a:pt x="6065433" y="1706841"/>
                </a:lnTo>
                <a:lnTo>
                  <a:pt x="6045301" y="1768397"/>
                </a:lnTo>
                <a:lnTo>
                  <a:pt x="6021520" y="1830354"/>
                </a:lnTo>
                <a:lnTo>
                  <a:pt x="5994039" y="1892637"/>
                </a:lnTo>
                <a:lnTo>
                  <a:pt x="5962805" y="1955173"/>
                </a:lnTo>
                <a:lnTo>
                  <a:pt x="5927767" y="2017888"/>
                </a:lnTo>
                <a:lnTo>
                  <a:pt x="5888874" y="2080709"/>
                </a:lnTo>
                <a:lnTo>
                  <a:pt x="5859297" y="2124578"/>
                </a:lnTo>
                <a:lnTo>
                  <a:pt x="0" y="2124578"/>
                </a:lnTo>
                <a:lnTo>
                  <a:pt x="0" y="306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E79DED-3181-485E-BA99-F141DAE0FD3C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0574" y="168590"/>
            <a:ext cx="8907145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Results and</a:t>
            </a:r>
            <a:r>
              <a:rPr spc="-90" dirty="0"/>
              <a:t> </a:t>
            </a:r>
            <a:r>
              <a:rPr spc="-5" dirty="0"/>
              <a:t>Discussion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96702" y="2947022"/>
            <a:ext cx="2567940" cy="7352665"/>
          </a:xfrm>
          <a:prstGeom prst="rect">
            <a:avLst/>
          </a:prstGeom>
        </p:spPr>
        <p:txBody>
          <a:bodyPr vert="vert270" wrap="square" lIns="0" tIns="405765" rIns="0" bIns="0" rtlCol="0">
            <a:spAutoFit/>
          </a:bodyPr>
          <a:lstStyle/>
          <a:p>
            <a:pPr marL="12700" marR="5080">
              <a:lnSpc>
                <a:spcPct val="67300"/>
              </a:lnSpc>
              <a:spcBef>
                <a:spcPts val="3195"/>
              </a:spcBef>
            </a:pPr>
            <a:r>
              <a:rPr sz="10400" b="1" spc="-110" dirty="0">
                <a:latin typeface="Arimo"/>
                <a:cs typeface="Arimo"/>
              </a:rPr>
              <a:t>Results</a:t>
            </a:r>
            <a:r>
              <a:rPr sz="10400" b="1" spc="-325" dirty="0">
                <a:latin typeface="Arimo"/>
                <a:cs typeface="Arimo"/>
              </a:rPr>
              <a:t> </a:t>
            </a:r>
            <a:r>
              <a:rPr sz="10400" b="1" spc="-85" dirty="0">
                <a:latin typeface="Arimo"/>
                <a:cs typeface="Arimo"/>
              </a:rPr>
              <a:t>and </a:t>
            </a:r>
            <a:r>
              <a:rPr sz="10400" b="1" dirty="0">
                <a:latin typeface="Arimo"/>
                <a:cs typeface="Arimo"/>
              </a:rPr>
              <a:t> </a:t>
            </a:r>
            <a:r>
              <a:rPr sz="10400" b="1" spc="-114" dirty="0">
                <a:latin typeface="Arimo"/>
                <a:cs typeface="Arimo"/>
              </a:rPr>
              <a:t>Discussion</a:t>
            </a:r>
            <a:endParaRPr sz="10400">
              <a:latin typeface="Arimo"/>
              <a:cs typeface="Arim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6402" y="361748"/>
            <a:ext cx="1953895" cy="676275"/>
            <a:chOff x="406402" y="361748"/>
            <a:chExt cx="1953895" cy="676275"/>
          </a:xfrm>
        </p:grpSpPr>
        <p:sp>
          <p:nvSpPr>
            <p:cNvPr id="5" name="object 5"/>
            <p:cNvSpPr/>
            <p:nvPr/>
          </p:nvSpPr>
          <p:spPr>
            <a:xfrm>
              <a:off x="1388714" y="361748"/>
              <a:ext cx="971549" cy="6762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6402" y="464603"/>
              <a:ext cx="971549" cy="4476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6511564" y="274459"/>
            <a:ext cx="1495424" cy="8572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8162421"/>
            <a:ext cx="6113780" cy="2124710"/>
          </a:xfrm>
          <a:custGeom>
            <a:avLst/>
            <a:gdLst/>
            <a:ahLst/>
            <a:cxnLst/>
            <a:rect l="l" t="t" r="r" b="b"/>
            <a:pathLst>
              <a:path w="6113780" h="2124709">
                <a:moveTo>
                  <a:pt x="0" y="306"/>
                </a:moveTo>
                <a:lnTo>
                  <a:pt x="76964" y="532"/>
                </a:lnTo>
                <a:lnTo>
                  <a:pt x="134475" y="2617"/>
                </a:lnTo>
                <a:lnTo>
                  <a:pt x="190078" y="6196"/>
                </a:lnTo>
                <a:lnTo>
                  <a:pt x="243850" y="11209"/>
                </a:lnTo>
                <a:lnTo>
                  <a:pt x="295868" y="17594"/>
                </a:lnTo>
                <a:lnTo>
                  <a:pt x="346210" y="25292"/>
                </a:lnTo>
                <a:lnTo>
                  <a:pt x="394953" y="34244"/>
                </a:lnTo>
                <a:lnTo>
                  <a:pt x="442174" y="44387"/>
                </a:lnTo>
                <a:lnTo>
                  <a:pt x="487951" y="55663"/>
                </a:lnTo>
                <a:lnTo>
                  <a:pt x="532362" y="68012"/>
                </a:lnTo>
                <a:lnTo>
                  <a:pt x="575482" y="81372"/>
                </a:lnTo>
                <a:lnTo>
                  <a:pt x="617390" y="95684"/>
                </a:lnTo>
                <a:lnTo>
                  <a:pt x="658164" y="110888"/>
                </a:lnTo>
                <a:lnTo>
                  <a:pt x="697880" y="126924"/>
                </a:lnTo>
                <a:lnTo>
                  <a:pt x="736615" y="143730"/>
                </a:lnTo>
                <a:lnTo>
                  <a:pt x="774448" y="161249"/>
                </a:lnTo>
                <a:lnTo>
                  <a:pt x="811456" y="179418"/>
                </a:lnTo>
                <a:lnTo>
                  <a:pt x="847715" y="198178"/>
                </a:lnTo>
                <a:lnTo>
                  <a:pt x="883304" y="217468"/>
                </a:lnTo>
                <a:lnTo>
                  <a:pt x="918299" y="237229"/>
                </a:lnTo>
                <a:lnTo>
                  <a:pt x="952778" y="257401"/>
                </a:lnTo>
                <a:lnTo>
                  <a:pt x="986818" y="277922"/>
                </a:lnTo>
                <a:lnTo>
                  <a:pt x="1020498" y="298734"/>
                </a:lnTo>
                <a:lnTo>
                  <a:pt x="1053893" y="319775"/>
                </a:lnTo>
                <a:lnTo>
                  <a:pt x="1087082" y="340986"/>
                </a:lnTo>
                <a:lnTo>
                  <a:pt x="1120141" y="362307"/>
                </a:lnTo>
                <a:lnTo>
                  <a:pt x="1186181" y="405036"/>
                </a:lnTo>
                <a:lnTo>
                  <a:pt x="1219317" y="426324"/>
                </a:lnTo>
                <a:lnTo>
                  <a:pt x="1252633" y="447480"/>
                </a:lnTo>
                <a:lnTo>
                  <a:pt x="1286206" y="468446"/>
                </a:lnTo>
                <a:lnTo>
                  <a:pt x="1320115" y="489159"/>
                </a:lnTo>
                <a:lnTo>
                  <a:pt x="1354435" y="509562"/>
                </a:lnTo>
                <a:lnTo>
                  <a:pt x="1389245" y="529592"/>
                </a:lnTo>
                <a:lnTo>
                  <a:pt x="1424622" y="549190"/>
                </a:lnTo>
                <a:lnTo>
                  <a:pt x="1460643" y="568296"/>
                </a:lnTo>
                <a:lnTo>
                  <a:pt x="1497386" y="586849"/>
                </a:lnTo>
                <a:lnTo>
                  <a:pt x="1534928" y="604790"/>
                </a:lnTo>
                <a:lnTo>
                  <a:pt x="1573347" y="622058"/>
                </a:lnTo>
                <a:lnTo>
                  <a:pt x="1612719" y="638593"/>
                </a:lnTo>
                <a:lnTo>
                  <a:pt x="1653122" y="654335"/>
                </a:lnTo>
                <a:lnTo>
                  <a:pt x="1694633" y="669224"/>
                </a:lnTo>
                <a:lnTo>
                  <a:pt x="1737331" y="683199"/>
                </a:lnTo>
                <a:lnTo>
                  <a:pt x="1781291" y="696201"/>
                </a:lnTo>
                <a:lnTo>
                  <a:pt x="1826592" y="708169"/>
                </a:lnTo>
                <a:lnTo>
                  <a:pt x="1873311" y="719043"/>
                </a:lnTo>
                <a:lnTo>
                  <a:pt x="1921525" y="728763"/>
                </a:lnTo>
                <a:lnTo>
                  <a:pt x="2160596" y="772890"/>
                </a:lnTo>
                <a:lnTo>
                  <a:pt x="2298705" y="797688"/>
                </a:lnTo>
                <a:lnTo>
                  <a:pt x="2361929" y="808724"/>
                </a:lnTo>
                <a:lnTo>
                  <a:pt x="2421510" y="818863"/>
                </a:lnTo>
                <a:lnTo>
                  <a:pt x="2477632" y="828112"/>
                </a:lnTo>
                <a:lnTo>
                  <a:pt x="2530480" y="836480"/>
                </a:lnTo>
                <a:lnTo>
                  <a:pt x="2580236" y="843973"/>
                </a:lnTo>
                <a:lnTo>
                  <a:pt x="2627084" y="850600"/>
                </a:lnTo>
                <a:lnTo>
                  <a:pt x="2671208" y="856370"/>
                </a:lnTo>
                <a:lnTo>
                  <a:pt x="2712791" y="861289"/>
                </a:lnTo>
                <a:lnTo>
                  <a:pt x="2752018" y="865366"/>
                </a:lnTo>
                <a:lnTo>
                  <a:pt x="2824134" y="871026"/>
                </a:lnTo>
                <a:lnTo>
                  <a:pt x="2889027" y="873412"/>
                </a:lnTo>
                <a:lnTo>
                  <a:pt x="2919224" y="873397"/>
                </a:lnTo>
                <a:lnTo>
                  <a:pt x="2976036" y="870991"/>
                </a:lnTo>
                <a:lnTo>
                  <a:pt x="3029296" y="865471"/>
                </a:lnTo>
                <a:lnTo>
                  <a:pt x="3080475" y="856899"/>
                </a:lnTo>
                <a:lnTo>
                  <a:pt x="3131040" y="845340"/>
                </a:lnTo>
                <a:lnTo>
                  <a:pt x="3182462" y="830855"/>
                </a:lnTo>
                <a:lnTo>
                  <a:pt x="3236208" y="813510"/>
                </a:lnTo>
                <a:lnTo>
                  <a:pt x="3546233" y="701750"/>
                </a:lnTo>
                <a:lnTo>
                  <a:pt x="3639029" y="669802"/>
                </a:lnTo>
                <a:lnTo>
                  <a:pt x="3680231" y="656946"/>
                </a:lnTo>
                <a:lnTo>
                  <a:pt x="3730602" y="642437"/>
                </a:lnTo>
                <a:lnTo>
                  <a:pt x="3843674" y="610802"/>
                </a:lnTo>
                <a:lnTo>
                  <a:pt x="3898790" y="594847"/>
                </a:lnTo>
                <a:lnTo>
                  <a:pt x="3947900" y="579580"/>
                </a:lnTo>
                <a:lnTo>
                  <a:pt x="3987211" y="565588"/>
                </a:lnTo>
                <a:lnTo>
                  <a:pt x="4032973" y="547754"/>
                </a:lnTo>
                <a:lnTo>
                  <a:pt x="4078417" y="530868"/>
                </a:lnTo>
                <a:lnTo>
                  <a:pt x="4123536" y="514922"/>
                </a:lnTo>
                <a:lnTo>
                  <a:pt x="4168325" y="499905"/>
                </a:lnTo>
                <a:lnTo>
                  <a:pt x="4212777" y="485810"/>
                </a:lnTo>
                <a:lnTo>
                  <a:pt x="4256885" y="472627"/>
                </a:lnTo>
                <a:lnTo>
                  <a:pt x="4300644" y="460346"/>
                </a:lnTo>
                <a:lnTo>
                  <a:pt x="4344046" y="448958"/>
                </a:lnTo>
                <a:lnTo>
                  <a:pt x="4387085" y="438454"/>
                </a:lnTo>
                <a:lnTo>
                  <a:pt x="4429754" y="428825"/>
                </a:lnTo>
                <a:lnTo>
                  <a:pt x="4472048" y="420062"/>
                </a:lnTo>
                <a:lnTo>
                  <a:pt x="4513959" y="412155"/>
                </a:lnTo>
                <a:lnTo>
                  <a:pt x="4555482" y="405096"/>
                </a:lnTo>
                <a:lnTo>
                  <a:pt x="4596609" y="398874"/>
                </a:lnTo>
                <a:lnTo>
                  <a:pt x="4637334" y="393481"/>
                </a:lnTo>
                <a:lnTo>
                  <a:pt x="4677652" y="388907"/>
                </a:lnTo>
                <a:lnTo>
                  <a:pt x="4717555" y="385144"/>
                </a:lnTo>
                <a:lnTo>
                  <a:pt x="4757036" y="382182"/>
                </a:lnTo>
                <a:lnTo>
                  <a:pt x="4796090" y="380012"/>
                </a:lnTo>
                <a:lnTo>
                  <a:pt x="4834711" y="378624"/>
                </a:lnTo>
                <a:lnTo>
                  <a:pt x="4872890" y="378010"/>
                </a:lnTo>
                <a:lnTo>
                  <a:pt x="4910623" y="378160"/>
                </a:lnTo>
                <a:lnTo>
                  <a:pt x="4984721" y="380715"/>
                </a:lnTo>
                <a:lnTo>
                  <a:pt x="5056955" y="386216"/>
                </a:lnTo>
                <a:lnTo>
                  <a:pt x="5127271" y="394590"/>
                </a:lnTo>
                <a:lnTo>
                  <a:pt x="5195618" y="405762"/>
                </a:lnTo>
                <a:lnTo>
                  <a:pt x="5261945" y="419658"/>
                </a:lnTo>
                <a:lnTo>
                  <a:pt x="5326200" y="436206"/>
                </a:lnTo>
                <a:lnTo>
                  <a:pt x="5388331" y="455330"/>
                </a:lnTo>
                <a:lnTo>
                  <a:pt x="5448287" y="476958"/>
                </a:lnTo>
                <a:lnTo>
                  <a:pt x="5506015" y="501015"/>
                </a:lnTo>
                <a:lnTo>
                  <a:pt x="5561464" y="527429"/>
                </a:lnTo>
                <a:lnTo>
                  <a:pt x="5614583" y="556124"/>
                </a:lnTo>
                <a:lnTo>
                  <a:pt x="5665320" y="587027"/>
                </a:lnTo>
                <a:lnTo>
                  <a:pt x="5713622" y="620065"/>
                </a:lnTo>
                <a:lnTo>
                  <a:pt x="5759438" y="655163"/>
                </a:lnTo>
                <a:lnTo>
                  <a:pt x="5802718" y="692248"/>
                </a:lnTo>
                <a:lnTo>
                  <a:pt x="5843408" y="731246"/>
                </a:lnTo>
                <a:lnTo>
                  <a:pt x="5881457" y="772084"/>
                </a:lnTo>
                <a:lnTo>
                  <a:pt x="5916813" y="814687"/>
                </a:lnTo>
                <a:lnTo>
                  <a:pt x="5949426" y="858981"/>
                </a:lnTo>
                <a:lnTo>
                  <a:pt x="5979242" y="904894"/>
                </a:lnTo>
                <a:lnTo>
                  <a:pt x="6006211" y="952351"/>
                </a:lnTo>
                <a:lnTo>
                  <a:pt x="6030280" y="1001278"/>
                </a:lnTo>
                <a:lnTo>
                  <a:pt x="6051399" y="1051602"/>
                </a:lnTo>
                <a:lnTo>
                  <a:pt x="6069514" y="1103248"/>
                </a:lnTo>
                <a:lnTo>
                  <a:pt x="6084576" y="1156144"/>
                </a:lnTo>
                <a:lnTo>
                  <a:pt x="6096531" y="1210215"/>
                </a:lnTo>
                <a:lnTo>
                  <a:pt x="6105328" y="1265387"/>
                </a:lnTo>
                <a:lnTo>
                  <a:pt x="6110916" y="1321587"/>
                </a:lnTo>
                <a:lnTo>
                  <a:pt x="6113242" y="1378741"/>
                </a:lnTo>
                <a:lnTo>
                  <a:pt x="6113166" y="1407652"/>
                </a:lnTo>
                <a:lnTo>
                  <a:pt x="6110504" y="1466099"/>
                </a:lnTo>
                <a:lnTo>
                  <a:pt x="6104451" y="1525315"/>
                </a:lnTo>
                <a:lnTo>
                  <a:pt x="6094956" y="1585226"/>
                </a:lnTo>
                <a:lnTo>
                  <a:pt x="6081967" y="1645760"/>
                </a:lnTo>
                <a:lnTo>
                  <a:pt x="6065433" y="1706841"/>
                </a:lnTo>
                <a:lnTo>
                  <a:pt x="6045301" y="1768397"/>
                </a:lnTo>
                <a:lnTo>
                  <a:pt x="6021520" y="1830354"/>
                </a:lnTo>
                <a:lnTo>
                  <a:pt x="5994039" y="1892637"/>
                </a:lnTo>
                <a:lnTo>
                  <a:pt x="5962805" y="1955173"/>
                </a:lnTo>
                <a:lnTo>
                  <a:pt x="5927767" y="2017888"/>
                </a:lnTo>
                <a:lnTo>
                  <a:pt x="5888874" y="2080709"/>
                </a:lnTo>
                <a:lnTo>
                  <a:pt x="5859297" y="2124578"/>
                </a:lnTo>
                <a:lnTo>
                  <a:pt x="0" y="2124578"/>
                </a:lnTo>
                <a:lnTo>
                  <a:pt x="0" y="306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3AD2F3-9795-49AC-9B48-2D39D7C5C1FE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8032" y="168590"/>
            <a:ext cx="4312285" cy="97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Conclusion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06402" y="361748"/>
            <a:ext cx="1953895" cy="676275"/>
            <a:chOff x="406402" y="361748"/>
            <a:chExt cx="1953895" cy="676275"/>
          </a:xfrm>
        </p:grpSpPr>
        <p:sp>
          <p:nvSpPr>
            <p:cNvPr id="4" name="object 4"/>
            <p:cNvSpPr/>
            <p:nvPr/>
          </p:nvSpPr>
          <p:spPr>
            <a:xfrm>
              <a:off x="1388714" y="361748"/>
              <a:ext cx="971549" cy="6762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6402" y="464600"/>
              <a:ext cx="971549" cy="4476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6511564" y="274456"/>
            <a:ext cx="1495424" cy="8572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698924" y="1204522"/>
            <a:ext cx="1886585" cy="90957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594"/>
              </a:lnSpc>
            </a:pPr>
            <a:r>
              <a:rPr sz="13100" b="1" spc="5" dirty="0">
                <a:latin typeface="Arimo"/>
                <a:cs typeface="Arimo"/>
              </a:rPr>
              <a:t>Conclusion</a:t>
            </a:r>
            <a:endParaRPr sz="13100">
              <a:latin typeface="Arimo"/>
              <a:cs typeface="Arim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8162421"/>
            <a:ext cx="6113780" cy="2124710"/>
          </a:xfrm>
          <a:custGeom>
            <a:avLst/>
            <a:gdLst/>
            <a:ahLst/>
            <a:cxnLst/>
            <a:rect l="l" t="t" r="r" b="b"/>
            <a:pathLst>
              <a:path w="6113780" h="2124709">
                <a:moveTo>
                  <a:pt x="0" y="306"/>
                </a:moveTo>
                <a:lnTo>
                  <a:pt x="76964" y="532"/>
                </a:lnTo>
                <a:lnTo>
                  <a:pt x="134475" y="2617"/>
                </a:lnTo>
                <a:lnTo>
                  <a:pt x="190078" y="6196"/>
                </a:lnTo>
                <a:lnTo>
                  <a:pt x="243850" y="11209"/>
                </a:lnTo>
                <a:lnTo>
                  <a:pt x="295868" y="17594"/>
                </a:lnTo>
                <a:lnTo>
                  <a:pt x="346210" y="25292"/>
                </a:lnTo>
                <a:lnTo>
                  <a:pt x="394953" y="34244"/>
                </a:lnTo>
                <a:lnTo>
                  <a:pt x="442174" y="44387"/>
                </a:lnTo>
                <a:lnTo>
                  <a:pt x="487951" y="55663"/>
                </a:lnTo>
                <a:lnTo>
                  <a:pt x="532362" y="68012"/>
                </a:lnTo>
                <a:lnTo>
                  <a:pt x="575482" y="81372"/>
                </a:lnTo>
                <a:lnTo>
                  <a:pt x="617390" y="95684"/>
                </a:lnTo>
                <a:lnTo>
                  <a:pt x="658164" y="110888"/>
                </a:lnTo>
                <a:lnTo>
                  <a:pt x="697880" y="126924"/>
                </a:lnTo>
                <a:lnTo>
                  <a:pt x="736615" y="143730"/>
                </a:lnTo>
                <a:lnTo>
                  <a:pt x="774448" y="161249"/>
                </a:lnTo>
                <a:lnTo>
                  <a:pt x="811456" y="179418"/>
                </a:lnTo>
                <a:lnTo>
                  <a:pt x="847715" y="198178"/>
                </a:lnTo>
                <a:lnTo>
                  <a:pt x="883304" y="217468"/>
                </a:lnTo>
                <a:lnTo>
                  <a:pt x="918299" y="237229"/>
                </a:lnTo>
                <a:lnTo>
                  <a:pt x="952778" y="257401"/>
                </a:lnTo>
                <a:lnTo>
                  <a:pt x="986818" y="277922"/>
                </a:lnTo>
                <a:lnTo>
                  <a:pt x="1020498" y="298734"/>
                </a:lnTo>
                <a:lnTo>
                  <a:pt x="1053893" y="319775"/>
                </a:lnTo>
                <a:lnTo>
                  <a:pt x="1087082" y="340986"/>
                </a:lnTo>
                <a:lnTo>
                  <a:pt x="1120141" y="362307"/>
                </a:lnTo>
                <a:lnTo>
                  <a:pt x="1186181" y="405036"/>
                </a:lnTo>
                <a:lnTo>
                  <a:pt x="1219317" y="426324"/>
                </a:lnTo>
                <a:lnTo>
                  <a:pt x="1252633" y="447480"/>
                </a:lnTo>
                <a:lnTo>
                  <a:pt x="1286206" y="468446"/>
                </a:lnTo>
                <a:lnTo>
                  <a:pt x="1320115" y="489159"/>
                </a:lnTo>
                <a:lnTo>
                  <a:pt x="1354435" y="509562"/>
                </a:lnTo>
                <a:lnTo>
                  <a:pt x="1389245" y="529592"/>
                </a:lnTo>
                <a:lnTo>
                  <a:pt x="1424622" y="549190"/>
                </a:lnTo>
                <a:lnTo>
                  <a:pt x="1460643" y="568296"/>
                </a:lnTo>
                <a:lnTo>
                  <a:pt x="1497386" y="586849"/>
                </a:lnTo>
                <a:lnTo>
                  <a:pt x="1534928" y="604790"/>
                </a:lnTo>
                <a:lnTo>
                  <a:pt x="1573347" y="622058"/>
                </a:lnTo>
                <a:lnTo>
                  <a:pt x="1612719" y="638593"/>
                </a:lnTo>
                <a:lnTo>
                  <a:pt x="1653122" y="654335"/>
                </a:lnTo>
                <a:lnTo>
                  <a:pt x="1694633" y="669224"/>
                </a:lnTo>
                <a:lnTo>
                  <a:pt x="1737331" y="683199"/>
                </a:lnTo>
                <a:lnTo>
                  <a:pt x="1781291" y="696201"/>
                </a:lnTo>
                <a:lnTo>
                  <a:pt x="1826592" y="708169"/>
                </a:lnTo>
                <a:lnTo>
                  <a:pt x="1873311" y="719043"/>
                </a:lnTo>
                <a:lnTo>
                  <a:pt x="1921525" y="728763"/>
                </a:lnTo>
                <a:lnTo>
                  <a:pt x="2160596" y="772890"/>
                </a:lnTo>
                <a:lnTo>
                  <a:pt x="2298705" y="797688"/>
                </a:lnTo>
                <a:lnTo>
                  <a:pt x="2361929" y="808724"/>
                </a:lnTo>
                <a:lnTo>
                  <a:pt x="2421510" y="818863"/>
                </a:lnTo>
                <a:lnTo>
                  <a:pt x="2477632" y="828112"/>
                </a:lnTo>
                <a:lnTo>
                  <a:pt x="2530480" y="836480"/>
                </a:lnTo>
                <a:lnTo>
                  <a:pt x="2580236" y="843973"/>
                </a:lnTo>
                <a:lnTo>
                  <a:pt x="2627084" y="850600"/>
                </a:lnTo>
                <a:lnTo>
                  <a:pt x="2671208" y="856370"/>
                </a:lnTo>
                <a:lnTo>
                  <a:pt x="2712791" y="861289"/>
                </a:lnTo>
                <a:lnTo>
                  <a:pt x="2752018" y="865366"/>
                </a:lnTo>
                <a:lnTo>
                  <a:pt x="2824134" y="871026"/>
                </a:lnTo>
                <a:lnTo>
                  <a:pt x="2889027" y="873412"/>
                </a:lnTo>
                <a:lnTo>
                  <a:pt x="2919224" y="873397"/>
                </a:lnTo>
                <a:lnTo>
                  <a:pt x="2976036" y="870991"/>
                </a:lnTo>
                <a:lnTo>
                  <a:pt x="3029296" y="865471"/>
                </a:lnTo>
                <a:lnTo>
                  <a:pt x="3080475" y="856899"/>
                </a:lnTo>
                <a:lnTo>
                  <a:pt x="3131040" y="845340"/>
                </a:lnTo>
                <a:lnTo>
                  <a:pt x="3182462" y="830855"/>
                </a:lnTo>
                <a:lnTo>
                  <a:pt x="3236208" y="813510"/>
                </a:lnTo>
                <a:lnTo>
                  <a:pt x="3546233" y="701750"/>
                </a:lnTo>
                <a:lnTo>
                  <a:pt x="3639029" y="669802"/>
                </a:lnTo>
                <a:lnTo>
                  <a:pt x="3680231" y="656946"/>
                </a:lnTo>
                <a:lnTo>
                  <a:pt x="3730602" y="642437"/>
                </a:lnTo>
                <a:lnTo>
                  <a:pt x="3843674" y="610802"/>
                </a:lnTo>
                <a:lnTo>
                  <a:pt x="3898790" y="594847"/>
                </a:lnTo>
                <a:lnTo>
                  <a:pt x="3947900" y="579580"/>
                </a:lnTo>
                <a:lnTo>
                  <a:pt x="3987211" y="565588"/>
                </a:lnTo>
                <a:lnTo>
                  <a:pt x="4032973" y="547754"/>
                </a:lnTo>
                <a:lnTo>
                  <a:pt x="4078417" y="530868"/>
                </a:lnTo>
                <a:lnTo>
                  <a:pt x="4123536" y="514922"/>
                </a:lnTo>
                <a:lnTo>
                  <a:pt x="4168325" y="499905"/>
                </a:lnTo>
                <a:lnTo>
                  <a:pt x="4212777" y="485810"/>
                </a:lnTo>
                <a:lnTo>
                  <a:pt x="4256885" y="472627"/>
                </a:lnTo>
                <a:lnTo>
                  <a:pt x="4300644" y="460346"/>
                </a:lnTo>
                <a:lnTo>
                  <a:pt x="4344046" y="448958"/>
                </a:lnTo>
                <a:lnTo>
                  <a:pt x="4387085" y="438454"/>
                </a:lnTo>
                <a:lnTo>
                  <a:pt x="4429754" y="428825"/>
                </a:lnTo>
                <a:lnTo>
                  <a:pt x="4472048" y="420062"/>
                </a:lnTo>
                <a:lnTo>
                  <a:pt x="4513959" y="412155"/>
                </a:lnTo>
                <a:lnTo>
                  <a:pt x="4555482" y="405096"/>
                </a:lnTo>
                <a:lnTo>
                  <a:pt x="4596609" y="398874"/>
                </a:lnTo>
                <a:lnTo>
                  <a:pt x="4637334" y="393481"/>
                </a:lnTo>
                <a:lnTo>
                  <a:pt x="4677652" y="388907"/>
                </a:lnTo>
                <a:lnTo>
                  <a:pt x="4717555" y="385144"/>
                </a:lnTo>
                <a:lnTo>
                  <a:pt x="4757036" y="382182"/>
                </a:lnTo>
                <a:lnTo>
                  <a:pt x="4796090" y="380012"/>
                </a:lnTo>
                <a:lnTo>
                  <a:pt x="4834711" y="378624"/>
                </a:lnTo>
                <a:lnTo>
                  <a:pt x="4872890" y="378010"/>
                </a:lnTo>
                <a:lnTo>
                  <a:pt x="4910623" y="378160"/>
                </a:lnTo>
                <a:lnTo>
                  <a:pt x="4984721" y="380715"/>
                </a:lnTo>
                <a:lnTo>
                  <a:pt x="5056955" y="386216"/>
                </a:lnTo>
                <a:lnTo>
                  <a:pt x="5127271" y="394590"/>
                </a:lnTo>
                <a:lnTo>
                  <a:pt x="5195618" y="405762"/>
                </a:lnTo>
                <a:lnTo>
                  <a:pt x="5261945" y="419658"/>
                </a:lnTo>
                <a:lnTo>
                  <a:pt x="5326200" y="436206"/>
                </a:lnTo>
                <a:lnTo>
                  <a:pt x="5388331" y="455330"/>
                </a:lnTo>
                <a:lnTo>
                  <a:pt x="5448287" y="476958"/>
                </a:lnTo>
                <a:lnTo>
                  <a:pt x="5506015" y="501015"/>
                </a:lnTo>
                <a:lnTo>
                  <a:pt x="5561464" y="527429"/>
                </a:lnTo>
                <a:lnTo>
                  <a:pt x="5614583" y="556124"/>
                </a:lnTo>
                <a:lnTo>
                  <a:pt x="5665320" y="587027"/>
                </a:lnTo>
                <a:lnTo>
                  <a:pt x="5713622" y="620065"/>
                </a:lnTo>
                <a:lnTo>
                  <a:pt x="5759438" y="655163"/>
                </a:lnTo>
                <a:lnTo>
                  <a:pt x="5802718" y="692248"/>
                </a:lnTo>
                <a:lnTo>
                  <a:pt x="5843408" y="731246"/>
                </a:lnTo>
                <a:lnTo>
                  <a:pt x="5881457" y="772084"/>
                </a:lnTo>
                <a:lnTo>
                  <a:pt x="5916813" y="814687"/>
                </a:lnTo>
                <a:lnTo>
                  <a:pt x="5949426" y="858981"/>
                </a:lnTo>
                <a:lnTo>
                  <a:pt x="5979242" y="904894"/>
                </a:lnTo>
                <a:lnTo>
                  <a:pt x="6006211" y="952351"/>
                </a:lnTo>
                <a:lnTo>
                  <a:pt x="6030280" y="1001278"/>
                </a:lnTo>
                <a:lnTo>
                  <a:pt x="6051399" y="1051602"/>
                </a:lnTo>
                <a:lnTo>
                  <a:pt x="6069514" y="1103248"/>
                </a:lnTo>
                <a:lnTo>
                  <a:pt x="6084576" y="1156144"/>
                </a:lnTo>
                <a:lnTo>
                  <a:pt x="6096531" y="1210215"/>
                </a:lnTo>
                <a:lnTo>
                  <a:pt x="6105328" y="1265387"/>
                </a:lnTo>
                <a:lnTo>
                  <a:pt x="6110916" y="1321587"/>
                </a:lnTo>
                <a:lnTo>
                  <a:pt x="6113242" y="1378741"/>
                </a:lnTo>
                <a:lnTo>
                  <a:pt x="6113166" y="1407652"/>
                </a:lnTo>
                <a:lnTo>
                  <a:pt x="6110504" y="1466099"/>
                </a:lnTo>
                <a:lnTo>
                  <a:pt x="6104451" y="1525315"/>
                </a:lnTo>
                <a:lnTo>
                  <a:pt x="6094956" y="1585226"/>
                </a:lnTo>
                <a:lnTo>
                  <a:pt x="6081967" y="1645760"/>
                </a:lnTo>
                <a:lnTo>
                  <a:pt x="6065433" y="1706841"/>
                </a:lnTo>
                <a:lnTo>
                  <a:pt x="6045301" y="1768397"/>
                </a:lnTo>
                <a:lnTo>
                  <a:pt x="6021520" y="1830354"/>
                </a:lnTo>
                <a:lnTo>
                  <a:pt x="5994039" y="1892637"/>
                </a:lnTo>
                <a:lnTo>
                  <a:pt x="5962805" y="1955173"/>
                </a:lnTo>
                <a:lnTo>
                  <a:pt x="5927767" y="2017888"/>
                </a:lnTo>
                <a:lnTo>
                  <a:pt x="5888874" y="2080709"/>
                </a:lnTo>
                <a:lnTo>
                  <a:pt x="5859297" y="2124578"/>
                </a:lnTo>
                <a:lnTo>
                  <a:pt x="0" y="2124578"/>
                </a:lnTo>
                <a:lnTo>
                  <a:pt x="0" y="306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896F11-21F7-48F5-A7EA-FE0C23444C3C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References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06402" y="361748"/>
            <a:ext cx="1953895" cy="676275"/>
            <a:chOff x="406402" y="361748"/>
            <a:chExt cx="1953895" cy="676275"/>
          </a:xfrm>
        </p:grpSpPr>
        <p:sp>
          <p:nvSpPr>
            <p:cNvPr id="4" name="object 4"/>
            <p:cNvSpPr/>
            <p:nvPr/>
          </p:nvSpPr>
          <p:spPr>
            <a:xfrm>
              <a:off x="1388714" y="361748"/>
              <a:ext cx="971549" cy="67627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6402" y="464600"/>
              <a:ext cx="971549" cy="4476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6511564" y="274456"/>
            <a:ext cx="1495424" cy="8572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698924" y="1291558"/>
            <a:ext cx="1886585" cy="90081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4594"/>
              </a:lnSpc>
            </a:pPr>
            <a:r>
              <a:rPr sz="13100" b="1" spc="5" dirty="0">
                <a:latin typeface="Arimo"/>
                <a:cs typeface="Arimo"/>
              </a:rPr>
              <a:t>References</a:t>
            </a:r>
            <a:endParaRPr sz="13100">
              <a:latin typeface="Arimo"/>
              <a:cs typeface="Arim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8162421"/>
            <a:ext cx="6113780" cy="2124710"/>
          </a:xfrm>
          <a:custGeom>
            <a:avLst/>
            <a:gdLst/>
            <a:ahLst/>
            <a:cxnLst/>
            <a:rect l="l" t="t" r="r" b="b"/>
            <a:pathLst>
              <a:path w="6113780" h="2124709">
                <a:moveTo>
                  <a:pt x="0" y="306"/>
                </a:moveTo>
                <a:lnTo>
                  <a:pt x="76964" y="532"/>
                </a:lnTo>
                <a:lnTo>
                  <a:pt x="134475" y="2617"/>
                </a:lnTo>
                <a:lnTo>
                  <a:pt x="190078" y="6196"/>
                </a:lnTo>
                <a:lnTo>
                  <a:pt x="243850" y="11209"/>
                </a:lnTo>
                <a:lnTo>
                  <a:pt x="295868" y="17594"/>
                </a:lnTo>
                <a:lnTo>
                  <a:pt x="346210" y="25292"/>
                </a:lnTo>
                <a:lnTo>
                  <a:pt x="394953" y="34244"/>
                </a:lnTo>
                <a:lnTo>
                  <a:pt x="442174" y="44387"/>
                </a:lnTo>
                <a:lnTo>
                  <a:pt x="487951" y="55663"/>
                </a:lnTo>
                <a:lnTo>
                  <a:pt x="532362" y="68012"/>
                </a:lnTo>
                <a:lnTo>
                  <a:pt x="575482" y="81372"/>
                </a:lnTo>
                <a:lnTo>
                  <a:pt x="617390" y="95684"/>
                </a:lnTo>
                <a:lnTo>
                  <a:pt x="658164" y="110888"/>
                </a:lnTo>
                <a:lnTo>
                  <a:pt x="697880" y="126924"/>
                </a:lnTo>
                <a:lnTo>
                  <a:pt x="736615" y="143730"/>
                </a:lnTo>
                <a:lnTo>
                  <a:pt x="774448" y="161249"/>
                </a:lnTo>
                <a:lnTo>
                  <a:pt x="811456" y="179418"/>
                </a:lnTo>
                <a:lnTo>
                  <a:pt x="847715" y="198178"/>
                </a:lnTo>
                <a:lnTo>
                  <a:pt x="883304" y="217468"/>
                </a:lnTo>
                <a:lnTo>
                  <a:pt x="918299" y="237229"/>
                </a:lnTo>
                <a:lnTo>
                  <a:pt x="952778" y="257401"/>
                </a:lnTo>
                <a:lnTo>
                  <a:pt x="986818" y="277922"/>
                </a:lnTo>
                <a:lnTo>
                  <a:pt x="1020498" y="298734"/>
                </a:lnTo>
                <a:lnTo>
                  <a:pt x="1053893" y="319775"/>
                </a:lnTo>
                <a:lnTo>
                  <a:pt x="1087082" y="340986"/>
                </a:lnTo>
                <a:lnTo>
                  <a:pt x="1120141" y="362307"/>
                </a:lnTo>
                <a:lnTo>
                  <a:pt x="1186181" y="405036"/>
                </a:lnTo>
                <a:lnTo>
                  <a:pt x="1219317" y="426324"/>
                </a:lnTo>
                <a:lnTo>
                  <a:pt x="1252633" y="447480"/>
                </a:lnTo>
                <a:lnTo>
                  <a:pt x="1286206" y="468446"/>
                </a:lnTo>
                <a:lnTo>
                  <a:pt x="1320115" y="489159"/>
                </a:lnTo>
                <a:lnTo>
                  <a:pt x="1354435" y="509562"/>
                </a:lnTo>
                <a:lnTo>
                  <a:pt x="1389245" y="529592"/>
                </a:lnTo>
                <a:lnTo>
                  <a:pt x="1424622" y="549190"/>
                </a:lnTo>
                <a:lnTo>
                  <a:pt x="1460643" y="568296"/>
                </a:lnTo>
                <a:lnTo>
                  <a:pt x="1497386" y="586849"/>
                </a:lnTo>
                <a:lnTo>
                  <a:pt x="1534928" y="604790"/>
                </a:lnTo>
                <a:lnTo>
                  <a:pt x="1573347" y="622058"/>
                </a:lnTo>
                <a:lnTo>
                  <a:pt x="1612719" y="638593"/>
                </a:lnTo>
                <a:lnTo>
                  <a:pt x="1653122" y="654335"/>
                </a:lnTo>
                <a:lnTo>
                  <a:pt x="1694633" y="669224"/>
                </a:lnTo>
                <a:lnTo>
                  <a:pt x="1737331" y="683199"/>
                </a:lnTo>
                <a:lnTo>
                  <a:pt x="1781291" y="696201"/>
                </a:lnTo>
                <a:lnTo>
                  <a:pt x="1826592" y="708169"/>
                </a:lnTo>
                <a:lnTo>
                  <a:pt x="1873311" y="719043"/>
                </a:lnTo>
                <a:lnTo>
                  <a:pt x="1921525" y="728763"/>
                </a:lnTo>
                <a:lnTo>
                  <a:pt x="2160596" y="772890"/>
                </a:lnTo>
                <a:lnTo>
                  <a:pt x="2298705" y="797688"/>
                </a:lnTo>
                <a:lnTo>
                  <a:pt x="2361929" y="808724"/>
                </a:lnTo>
                <a:lnTo>
                  <a:pt x="2421510" y="818863"/>
                </a:lnTo>
                <a:lnTo>
                  <a:pt x="2477632" y="828112"/>
                </a:lnTo>
                <a:lnTo>
                  <a:pt x="2530480" y="836480"/>
                </a:lnTo>
                <a:lnTo>
                  <a:pt x="2580236" y="843973"/>
                </a:lnTo>
                <a:lnTo>
                  <a:pt x="2627084" y="850600"/>
                </a:lnTo>
                <a:lnTo>
                  <a:pt x="2671208" y="856370"/>
                </a:lnTo>
                <a:lnTo>
                  <a:pt x="2712791" y="861289"/>
                </a:lnTo>
                <a:lnTo>
                  <a:pt x="2752018" y="865366"/>
                </a:lnTo>
                <a:lnTo>
                  <a:pt x="2824134" y="871026"/>
                </a:lnTo>
                <a:lnTo>
                  <a:pt x="2889027" y="873412"/>
                </a:lnTo>
                <a:lnTo>
                  <a:pt x="2919224" y="873397"/>
                </a:lnTo>
                <a:lnTo>
                  <a:pt x="2976036" y="870991"/>
                </a:lnTo>
                <a:lnTo>
                  <a:pt x="3029296" y="865471"/>
                </a:lnTo>
                <a:lnTo>
                  <a:pt x="3080475" y="856899"/>
                </a:lnTo>
                <a:lnTo>
                  <a:pt x="3131040" y="845340"/>
                </a:lnTo>
                <a:lnTo>
                  <a:pt x="3182462" y="830855"/>
                </a:lnTo>
                <a:lnTo>
                  <a:pt x="3236208" y="813510"/>
                </a:lnTo>
                <a:lnTo>
                  <a:pt x="3546233" y="701750"/>
                </a:lnTo>
                <a:lnTo>
                  <a:pt x="3639029" y="669802"/>
                </a:lnTo>
                <a:lnTo>
                  <a:pt x="3680231" y="656946"/>
                </a:lnTo>
                <a:lnTo>
                  <a:pt x="3730602" y="642437"/>
                </a:lnTo>
                <a:lnTo>
                  <a:pt x="3843674" y="610802"/>
                </a:lnTo>
                <a:lnTo>
                  <a:pt x="3898790" y="594847"/>
                </a:lnTo>
                <a:lnTo>
                  <a:pt x="3947900" y="579580"/>
                </a:lnTo>
                <a:lnTo>
                  <a:pt x="3987211" y="565588"/>
                </a:lnTo>
                <a:lnTo>
                  <a:pt x="4032973" y="547754"/>
                </a:lnTo>
                <a:lnTo>
                  <a:pt x="4078417" y="530868"/>
                </a:lnTo>
                <a:lnTo>
                  <a:pt x="4123536" y="514922"/>
                </a:lnTo>
                <a:lnTo>
                  <a:pt x="4168325" y="499905"/>
                </a:lnTo>
                <a:lnTo>
                  <a:pt x="4212777" y="485810"/>
                </a:lnTo>
                <a:lnTo>
                  <a:pt x="4256885" y="472627"/>
                </a:lnTo>
                <a:lnTo>
                  <a:pt x="4300644" y="460346"/>
                </a:lnTo>
                <a:lnTo>
                  <a:pt x="4344046" y="448958"/>
                </a:lnTo>
                <a:lnTo>
                  <a:pt x="4387085" y="438454"/>
                </a:lnTo>
                <a:lnTo>
                  <a:pt x="4429754" y="428825"/>
                </a:lnTo>
                <a:lnTo>
                  <a:pt x="4472048" y="420062"/>
                </a:lnTo>
                <a:lnTo>
                  <a:pt x="4513959" y="412155"/>
                </a:lnTo>
                <a:lnTo>
                  <a:pt x="4555482" y="405096"/>
                </a:lnTo>
                <a:lnTo>
                  <a:pt x="4596609" y="398874"/>
                </a:lnTo>
                <a:lnTo>
                  <a:pt x="4637334" y="393481"/>
                </a:lnTo>
                <a:lnTo>
                  <a:pt x="4677652" y="388907"/>
                </a:lnTo>
                <a:lnTo>
                  <a:pt x="4717555" y="385144"/>
                </a:lnTo>
                <a:lnTo>
                  <a:pt x="4757036" y="382182"/>
                </a:lnTo>
                <a:lnTo>
                  <a:pt x="4796090" y="380012"/>
                </a:lnTo>
                <a:lnTo>
                  <a:pt x="4834711" y="378624"/>
                </a:lnTo>
                <a:lnTo>
                  <a:pt x="4872890" y="378010"/>
                </a:lnTo>
                <a:lnTo>
                  <a:pt x="4910623" y="378160"/>
                </a:lnTo>
                <a:lnTo>
                  <a:pt x="4984721" y="380715"/>
                </a:lnTo>
                <a:lnTo>
                  <a:pt x="5056955" y="386216"/>
                </a:lnTo>
                <a:lnTo>
                  <a:pt x="5127271" y="394590"/>
                </a:lnTo>
                <a:lnTo>
                  <a:pt x="5195618" y="405762"/>
                </a:lnTo>
                <a:lnTo>
                  <a:pt x="5261945" y="419658"/>
                </a:lnTo>
                <a:lnTo>
                  <a:pt x="5326200" y="436206"/>
                </a:lnTo>
                <a:lnTo>
                  <a:pt x="5388331" y="455330"/>
                </a:lnTo>
                <a:lnTo>
                  <a:pt x="5448287" y="476958"/>
                </a:lnTo>
                <a:lnTo>
                  <a:pt x="5506015" y="501015"/>
                </a:lnTo>
                <a:lnTo>
                  <a:pt x="5561464" y="527429"/>
                </a:lnTo>
                <a:lnTo>
                  <a:pt x="5614583" y="556124"/>
                </a:lnTo>
                <a:lnTo>
                  <a:pt x="5665320" y="587027"/>
                </a:lnTo>
                <a:lnTo>
                  <a:pt x="5713622" y="620065"/>
                </a:lnTo>
                <a:lnTo>
                  <a:pt x="5759438" y="655163"/>
                </a:lnTo>
                <a:lnTo>
                  <a:pt x="5802718" y="692248"/>
                </a:lnTo>
                <a:lnTo>
                  <a:pt x="5843408" y="731246"/>
                </a:lnTo>
                <a:lnTo>
                  <a:pt x="5881457" y="772084"/>
                </a:lnTo>
                <a:lnTo>
                  <a:pt x="5916813" y="814687"/>
                </a:lnTo>
                <a:lnTo>
                  <a:pt x="5949426" y="858981"/>
                </a:lnTo>
                <a:lnTo>
                  <a:pt x="5979242" y="904894"/>
                </a:lnTo>
                <a:lnTo>
                  <a:pt x="6006211" y="952351"/>
                </a:lnTo>
                <a:lnTo>
                  <a:pt x="6030280" y="1001278"/>
                </a:lnTo>
                <a:lnTo>
                  <a:pt x="6051399" y="1051602"/>
                </a:lnTo>
                <a:lnTo>
                  <a:pt x="6069514" y="1103248"/>
                </a:lnTo>
                <a:lnTo>
                  <a:pt x="6084576" y="1156144"/>
                </a:lnTo>
                <a:lnTo>
                  <a:pt x="6096531" y="1210215"/>
                </a:lnTo>
                <a:lnTo>
                  <a:pt x="6105328" y="1265387"/>
                </a:lnTo>
                <a:lnTo>
                  <a:pt x="6110916" y="1321587"/>
                </a:lnTo>
                <a:lnTo>
                  <a:pt x="6113242" y="1378741"/>
                </a:lnTo>
                <a:lnTo>
                  <a:pt x="6113166" y="1407652"/>
                </a:lnTo>
                <a:lnTo>
                  <a:pt x="6110504" y="1466099"/>
                </a:lnTo>
                <a:lnTo>
                  <a:pt x="6104451" y="1525315"/>
                </a:lnTo>
                <a:lnTo>
                  <a:pt x="6094956" y="1585226"/>
                </a:lnTo>
                <a:lnTo>
                  <a:pt x="6081967" y="1645760"/>
                </a:lnTo>
                <a:lnTo>
                  <a:pt x="6065433" y="1706841"/>
                </a:lnTo>
                <a:lnTo>
                  <a:pt x="6045301" y="1768397"/>
                </a:lnTo>
                <a:lnTo>
                  <a:pt x="6021520" y="1830354"/>
                </a:lnTo>
                <a:lnTo>
                  <a:pt x="5994039" y="1892637"/>
                </a:lnTo>
                <a:lnTo>
                  <a:pt x="5962805" y="1955173"/>
                </a:lnTo>
                <a:lnTo>
                  <a:pt x="5927767" y="2017888"/>
                </a:lnTo>
                <a:lnTo>
                  <a:pt x="5888874" y="2080709"/>
                </a:lnTo>
                <a:lnTo>
                  <a:pt x="5859297" y="2124578"/>
                </a:lnTo>
                <a:lnTo>
                  <a:pt x="0" y="2124578"/>
                </a:lnTo>
                <a:lnTo>
                  <a:pt x="0" y="306"/>
                </a:lnTo>
                <a:close/>
              </a:path>
            </a:pathLst>
          </a:custGeom>
          <a:solidFill>
            <a:srgbClr val="C3D5CD">
              <a:alpha val="117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5F1FE6-7C35-4230-B077-C0C7B68723F4}"/>
              </a:ext>
            </a:extLst>
          </p:cNvPr>
          <p:cNvSpPr txBox="1"/>
          <p:nvPr/>
        </p:nvSpPr>
        <p:spPr>
          <a:xfrm>
            <a:off x="14478000" y="342900"/>
            <a:ext cx="1828800" cy="1077218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YOUR LOGO</a:t>
            </a:r>
            <a:endParaRPr lang="en-ID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41</Words>
  <Application>Microsoft Office PowerPoint</Application>
  <PresentationFormat>Custom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Arimo</vt:lpstr>
      <vt:lpstr>Calibri</vt:lpstr>
      <vt:lpstr>Trebuchet MS</vt:lpstr>
      <vt:lpstr>Office Theme</vt:lpstr>
      <vt:lpstr>PowerPoint Presentation</vt:lpstr>
      <vt:lpstr>Outline</vt:lpstr>
      <vt:lpstr>Intro</vt:lpstr>
      <vt:lpstr>Method</vt:lpstr>
      <vt:lpstr>Results and Discussion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URBAN STUDIES</dc:title>
  <dc:creator>Regina Nindyastari</dc:creator>
  <cp:keywords>DAEw21l3quI,BAD3ALHCxW0</cp:keywords>
  <cp:lastModifiedBy>Elisabeth Rukmini</cp:lastModifiedBy>
  <cp:revision>1</cp:revision>
  <dcterms:created xsi:type="dcterms:W3CDTF">2021-12-06T09:25:24Z</dcterms:created>
  <dcterms:modified xsi:type="dcterms:W3CDTF">2021-12-19T12:49:36Z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2021-11-27T00:00:00Z</vt:filetime>
  </property>
  <property fmtid="{D5CDD505-2E9C-101B-9397-08002B2CF9AE}" pid="3" name="Creator">
    <vt:lpwstr>Canva</vt:lpwstr>
  </property>
  <property fmtid="{D5CDD505-2E9C-101B-9397-08002B2CF9AE}" pid="4" name="LastSaved">
    <vt:filetime>2021-12-06T00:00:00Z</vt:filetime>
  </property>
</Properties>
</file>