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</p:sldIdLst>
  <p:sldSz cx="5715000" cy="76168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16" autoAdjust="0"/>
    <p:restoredTop sz="94660"/>
  </p:normalViewPr>
  <p:slideViewPr>
    <p:cSldViewPr snapToGrid="0">
      <p:cViewPr varScale="1">
        <p:scale>
          <a:sx n="81" d="100"/>
          <a:sy n="81" d="100"/>
        </p:scale>
        <p:origin x="1863" y="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625" y="1246550"/>
            <a:ext cx="4857750" cy="2651784"/>
          </a:xfrm>
        </p:spPr>
        <p:txBody>
          <a:bodyPr anchor="b"/>
          <a:lstStyle>
            <a:lvl1pPr algn="ctr">
              <a:defRPr sz="37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75" y="4000597"/>
            <a:ext cx="4286250" cy="1838969"/>
          </a:xfrm>
        </p:spPr>
        <p:txBody>
          <a:bodyPr/>
          <a:lstStyle>
            <a:lvl1pPr marL="0" indent="0" algn="ctr">
              <a:buNone/>
              <a:defRPr sz="1500"/>
            </a:lvl1pPr>
            <a:lvl2pPr marL="285750" indent="0" algn="ctr">
              <a:buNone/>
              <a:defRPr sz="1250"/>
            </a:lvl2pPr>
            <a:lvl3pPr marL="571500" indent="0" algn="ctr">
              <a:buNone/>
              <a:defRPr sz="1125"/>
            </a:lvl3pPr>
            <a:lvl4pPr marL="857250" indent="0" algn="ctr">
              <a:buNone/>
              <a:defRPr sz="1000"/>
            </a:lvl4pPr>
            <a:lvl5pPr marL="1143000" indent="0" algn="ctr">
              <a:buNone/>
              <a:defRPr sz="1000"/>
            </a:lvl5pPr>
            <a:lvl6pPr marL="1428750" indent="0" algn="ctr">
              <a:buNone/>
              <a:defRPr sz="1000"/>
            </a:lvl6pPr>
            <a:lvl7pPr marL="1714500" indent="0" algn="ctr">
              <a:buNone/>
              <a:defRPr sz="1000"/>
            </a:lvl7pPr>
            <a:lvl8pPr marL="2000250" indent="0" algn="ctr">
              <a:buNone/>
              <a:defRPr sz="1000"/>
            </a:lvl8pPr>
            <a:lvl9pPr marL="2286000" indent="0" algn="ctr">
              <a:buNone/>
              <a:defRPr sz="1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7E87-1E78-4642-AA73-53441EB50AC9}" type="datetimeFigureOut">
              <a:rPr lang="en-ID" smtClean="0"/>
              <a:t>24/12/2021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801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7E87-1E78-4642-AA73-53441EB50AC9}" type="datetimeFigureOut">
              <a:rPr lang="en-ID" smtClean="0"/>
              <a:t>24/12/2021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9760-EDC3-44CE-807F-6165B4E8605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00448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089797" y="405525"/>
            <a:ext cx="1232297" cy="645490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2907" y="405525"/>
            <a:ext cx="3625453" cy="64549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7E87-1E78-4642-AA73-53441EB50AC9}" type="datetimeFigureOut">
              <a:rPr lang="en-ID" smtClean="0"/>
              <a:t>24/12/2021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9760-EDC3-44CE-807F-6165B4E8605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40756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7E87-1E78-4642-AA73-53441EB50AC9}" type="datetimeFigureOut">
              <a:rPr lang="en-ID" smtClean="0"/>
              <a:t>24/12/2021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9760-EDC3-44CE-807F-6165B4E8605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58440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930" y="1898919"/>
            <a:ext cx="4929188" cy="3168387"/>
          </a:xfrm>
        </p:spPr>
        <p:txBody>
          <a:bodyPr anchor="b"/>
          <a:lstStyle>
            <a:lvl1pPr>
              <a:defRPr sz="37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9930" y="5097280"/>
            <a:ext cx="4929188" cy="1666180"/>
          </a:xfrm>
        </p:spPr>
        <p:txBody>
          <a:bodyPr/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285750" indent="0">
              <a:buNone/>
              <a:defRPr sz="1250">
                <a:solidFill>
                  <a:schemeClr val="tx1">
                    <a:tint val="75000"/>
                  </a:schemeClr>
                </a:solidFill>
              </a:defRPr>
            </a:lvl2pPr>
            <a:lvl3pPr marL="57150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3pPr>
            <a:lvl4pPr marL="85725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14300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42875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71450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00025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28600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7E87-1E78-4642-AA73-53441EB50AC9}" type="datetimeFigureOut">
              <a:rPr lang="en-ID" smtClean="0"/>
              <a:t>24/12/2021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9760-EDC3-44CE-807F-6165B4E8605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95601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2906" y="2027627"/>
            <a:ext cx="2428875" cy="48328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93219" y="2027627"/>
            <a:ext cx="2428875" cy="48328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7E87-1E78-4642-AA73-53441EB50AC9}" type="datetimeFigureOut">
              <a:rPr lang="en-ID" smtClean="0"/>
              <a:t>24/12/2021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9760-EDC3-44CE-807F-6165B4E8605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30611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650" y="405527"/>
            <a:ext cx="4929188" cy="14722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3651" y="1867181"/>
            <a:ext cx="2417713" cy="915076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5750" indent="0">
              <a:buNone/>
              <a:defRPr sz="1250" b="1"/>
            </a:lvl2pPr>
            <a:lvl3pPr marL="571500" indent="0">
              <a:buNone/>
              <a:defRPr sz="1125" b="1"/>
            </a:lvl3pPr>
            <a:lvl4pPr marL="857250" indent="0">
              <a:buNone/>
              <a:defRPr sz="1000" b="1"/>
            </a:lvl4pPr>
            <a:lvl5pPr marL="1143000" indent="0">
              <a:buNone/>
              <a:defRPr sz="1000" b="1"/>
            </a:lvl5pPr>
            <a:lvl6pPr marL="1428750" indent="0">
              <a:buNone/>
              <a:defRPr sz="1000" b="1"/>
            </a:lvl6pPr>
            <a:lvl7pPr marL="1714500" indent="0">
              <a:buNone/>
              <a:defRPr sz="1000" b="1"/>
            </a:lvl7pPr>
            <a:lvl8pPr marL="2000250" indent="0">
              <a:buNone/>
              <a:defRPr sz="1000" b="1"/>
            </a:lvl8pPr>
            <a:lvl9pPr marL="2286000" indent="0">
              <a:buNone/>
              <a:defRPr sz="1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51" y="2782257"/>
            <a:ext cx="2417713" cy="40922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3219" y="1867181"/>
            <a:ext cx="2429619" cy="915076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5750" indent="0">
              <a:buNone/>
              <a:defRPr sz="1250" b="1"/>
            </a:lvl2pPr>
            <a:lvl3pPr marL="571500" indent="0">
              <a:buNone/>
              <a:defRPr sz="1125" b="1"/>
            </a:lvl3pPr>
            <a:lvl4pPr marL="857250" indent="0">
              <a:buNone/>
              <a:defRPr sz="1000" b="1"/>
            </a:lvl4pPr>
            <a:lvl5pPr marL="1143000" indent="0">
              <a:buNone/>
              <a:defRPr sz="1000" b="1"/>
            </a:lvl5pPr>
            <a:lvl6pPr marL="1428750" indent="0">
              <a:buNone/>
              <a:defRPr sz="1000" b="1"/>
            </a:lvl6pPr>
            <a:lvl7pPr marL="1714500" indent="0">
              <a:buNone/>
              <a:defRPr sz="1000" b="1"/>
            </a:lvl7pPr>
            <a:lvl8pPr marL="2000250" indent="0">
              <a:buNone/>
              <a:defRPr sz="1000" b="1"/>
            </a:lvl8pPr>
            <a:lvl9pPr marL="2286000" indent="0">
              <a:buNone/>
              <a:defRPr sz="1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3219" y="2782257"/>
            <a:ext cx="2429619" cy="40922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7E87-1E78-4642-AA73-53441EB50AC9}" type="datetimeFigureOut">
              <a:rPr lang="en-ID" smtClean="0"/>
              <a:t>24/12/2021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9760-EDC3-44CE-807F-6165B4E8605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3251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7E87-1E78-4642-AA73-53441EB50AC9}" type="datetimeFigureOut">
              <a:rPr lang="en-ID" smtClean="0"/>
              <a:t>24/12/2021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9760-EDC3-44CE-807F-6165B4E8605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38546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7E87-1E78-4642-AA73-53441EB50AC9}" type="datetimeFigureOut">
              <a:rPr lang="en-ID" smtClean="0"/>
              <a:t>24/12/2021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9760-EDC3-44CE-807F-6165B4E8605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81017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651" y="507788"/>
            <a:ext cx="1843236" cy="1777259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9619" y="1096683"/>
            <a:ext cx="2893219" cy="5412883"/>
          </a:xfrm>
        </p:spPr>
        <p:txBody>
          <a:bodyPr/>
          <a:lstStyle>
            <a:lvl1pPr>
              <a:defRPr sz="2000"/>
            </a:lvl1pPr>
            <a:lvl2pPr>
              <a:defRPr sz="1750"/>
            </a:lvl2pPr>
            <a:lvl3pPr>
              <a:defRPr sz="1500"/>
            </a:lvl3pPr>
            <a:lvl4pPr>
              <a:defRPr sz="1250"/>
            </a:lvl4pPr>
            <a:lvl5pPr>
              <a:defRPr sz="1250"/>
            </a:lvl5pPr>
            <a:lvl6pPr>
              <a:defRPr sz="1250"/>
            </a:lvl6pPr>
            <a:lvl7pPr>
              <a:defRPr sz="1250"/>
            </a:lvl7pPr>
            <a:lvl8pPr>
              <a:defRPr sz="1250"/>
            </a:lvl8pPr>
            <a:lvl9pPr>
              <a:defRPr sz="12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3651" y="2285048"/>
            <a:ext cx="1843236" cy="4233333"/>
          </a:xfrm>
        </p:spPr>
        <p:txBody>
          <a:bodyPr/>
          <a:lstStyle>
            <a:lvl1pPr marL="0" indent="0">
              <a:buNone/>
              <a:defRPr sz="1000"/>
            </a:lvl1pPr>
            <a:lvl2pPr marL="285750" indent="0">
              <a:buNone/>
              <a:defRPr sz="875"/>
            </a:lvl2pPr>
            <a:lvl3pPr marL="571500" indent="0">
              <a:buNone/>
              <a:defRPr sz="750"/>
            </a:lvl3pPr>
            <a:lvl4pPr marL="857250" indent="0">
              <a:buNone/>
              <a:defRPr sz="625"/>
            </a:lvl4pPr>
            <a:lvl5pPr marL="1143000" indent="0">
              <a:buNone/>
              <a:defRPr sz="625"/>
            </a:lvl5pPr>
            <a:lvl6pPr marL="1428750" indent="0">
              <a:buNone/>
              <a:defRPr sz="625"/>
            </a:lvl6pPr>
            <a:lvl7pPr marL="1714500" indent="0">
              <a:buNone/>
              <a:defRPr sz="625"/>
            </a:lvl7pPr>
            <a:lvl8pPr marL="2000250" indent="0">
              <a:buNone/>
              <a:defRPr sz="625"/>
            </a:lvl8pPr>
            <a:lvl9pPr marL="2286000" indent="0">
              <a:buNone/>
              <a:defRPr sz="6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7E87-1E78-4642-AA73-53441EB50AC9}" type="datetimeFigureOut">
              <a:rPr lang="en-ID" smtClean="0"/>
              <a:t>24/12/2021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9760-EDC3-44CE-807F-6165B4E8605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4129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651" y="507788"/>
            <a:ext cx="1843236" cy="1777259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429619" y="1096683"/>
            <a:ext cx="2893219" cy="5412883"/>
          </a:xfrm>
        </p:spPr>
        <p:txBody>
          <a:bodyPr anchor="t"/>
          <a:lstStyle>
            <a:lvl1pPr marL="0" indent="0">
              <a:buNone/>
              <a:defRPr sz="2000"/>
            </a:lvl1pPr>
            <a:lvl2pPr marL="285750" indent="0">
              <a:buNone/>
              <a:defRPr sz="1750"/>
            </a:lvl2pPr>
            <a:lvl3pPr marL="571500" indent="0">
              <a:buNone/>
              <a:defRPr sz="1500"/>
            </a:lvl3pPr>
            <a:lvl4pPr marL="857250" indent="0">
              <a:buNone/>
              <a:defRPr sz="1250"/>
            </a:lvl4pPr>
            <a:lvl5pPr marL="1143000" indent="0">
              <a:buNone/>
              <a:defRPr sz="1250"/>
            </a:lvl5pPr>
            <a:lvl6pPr marL="1428750" indent="0">
              <a:buNone/>
              <a:defRPr sz="1250"/>
            </a:lvl6pPr>
            <a:lvl7pPr marL="1714500" indent="0">
              <a:buNone/>
              <a:defRPr sz="1250"/>
            </a:lvl7pPr>
            <a:lvl8pPr marL="2000250" indent="0">
              <a:buNone/>
              <a:defRPr sz="1250"/>
            </a:lvl8pPr>
            <a:lvl9pPr marL="2286000" indent="0">
              <a:buNone/>
              <a:defRPr sz="12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3651" y="2285048"/>
            <a:ext cx="1843236" cy="4233333"/>
          </a:xfrm>
        </p:spPr>
        <p:txBody>
          <a:bodyPr/>
          <a:lstStyle>
            <a:lvl1pPr marL="0" indent="0">
              <a:buNone/>
              <a:defRPr sz="1000"/>
            </a:lvl1pPr>
            <a:lvl2pPr marL="285750" indent="0">
              <a:buNone/>
              <a:defRPr sz="875"/>
            </a:lvl2pPr>
            <a:lvl3pPr marL="571500" indent="0">
              <a:buNone/>
              <a:defRPr sz="750"/>
            </a:lvl3pPr>
            <a:lvl4pPr marL="857250" indent="0">
              <a:buNone/>
              <a:defRPr sz="625"/>
            </a:lvl4pPr>
            <a:lvl5pPr marL="1143000" indent="0">
              <a:buNone/>
              <a:defRPr sz="625"/>
            </a:lvl5pPr>
            <a:lvl6pPr marL="1428750" indent="0">
              <a:buNone/>
              <a:defRPr sz="625"/>
            </a:lvl6pPr>
            <a:lvl7pPr marL="1714500" indent="0">
              <a:buNone/>
              <a:defRPr sz="625"/>
            </a:lvl7pPr>
            <a:lvl8pPr marL="2000250" indent="0">
              <a:buNone/>
              <a:defRPr sz="625"/>
            </a:lvl8pPr>
            <a:lvl9pPr marL="2286000" indent="0">
              <a:buNone/>
              <a:defRPr sz="6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7E87-1E78-4642-AA73-53441EB50AC9}" type="datetimeFigureOut">
              <a:rPr lang="en-ID" smtClean="0"/>
              <a:t>24/12/2021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9760-EDC3-44CE-807F-6165B4E8605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07630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2906" y="405527"/>
            <a:ext cx="4929188" cy="14722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906" y="2027627"/>
            <a:ext cx="4929188" cy="4832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92906" y="7059670"/>
            <a:ext cx="1285875" cy="405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17E87-1E78-4642-AA73-53441EB50AC9}" type="datetimeFigureOut">
              <a:rPr lang="en-ID" smtClean="0"/>
              <a:t>24/12/2021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93094" y="7059670"/>
            <a:ext cx="1928813" cy="405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6219" y="7059670"/>
            <a:ext cx="1285875" cy="405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F9760-EDC3-44CE-807F-6165B4E8605B}" type="slidenum">
              <a:rPr lang="en-ID" smtClean="0"/>
              <a:t>‹#›</a:t>
            </a:fld>
            <a:endParaRPr lang="en-ID"/>
          </a:p>
        </p:txBody>
      </p:sp>
      <p:pic>
        <p:nvPicPr>
          <p:cNvPr id="7" name="Picture 6" descr="Background pattern&#10;&#10;Description automatically generated">
            <a:extLst>
              <a:ext uri="{FF2B5EF4-FFF2-40B4-BE49-F238E27FC236}">
                <a16:creationId xmlns:a16="http://schemas.microsoft.com/office/drawing/2014/main" id="{413B197C-EF47-426B-ADC0-0476D966C67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5" y="2"/>
            <a:ext cx="5715126" cy="7616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829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571500" rtl="0" eaLnBrk="1" latinLnBrk="0" hangingPunct="1">
        <a:lnSpc>
          <a:spcPct val="90000"/>
        </a:lnSpc>
        <a:spcBef>
          <a:spcPct val="0"/>
        </a:spcBef>
        <a:buNone/>
        <a:defRPr sz="27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2875" indent="-142875" algn="l" defTabSz="5715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1750" kern="1200">
          <a:solidFill>
            <a:schemeClr val="tx1"/>
          </a:solidFill>
          <a:latin typeface="+mn-lt"/>
          <a:ea typeface="+mn-ea"/>
          <a:cs typeface="+mn-cs"/>
        </a:defRPr>
      </a:lvl1pPr>
      <a:lvl2pPr marL="428625" indent="-142875" algn="l" defTabSz="571500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14375" indent="-142875" algn="l" defTabSz="571500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sz="1250" kern="1200">
          <a:solidFill>
            <a:schemeClr val="tx1"/>
          </a:solidFill>
          <a:latin typeface="+mn-lt"/>
          <a:ea typeface="+mn-ea"/>
          <a:cs typeface="+mn-cs"/>
        </a:defRPr>
      </a:lvl3pPr>
      <a:lvl4pPr marL="1000125" indent="-142875" algn="l" defTabSz="571500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285875" indent="-142875" algn="l" defTabSz="571500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571625" indent="-142875" algn="l" defTabSz="571500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857375" indent="-142875" algn="l" defTabSz="571500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2143125" indent="-142875" algn="l" defTabSz="571500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428875" indent="-142875" algn="l" defTabSz="571500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1pPr>
      <a:lvl2pPr marL="28575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2pPr>
      <a:lvl3pPr marL="57150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85725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2875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71450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200025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97142-1F66-4EDC-9640-4C8AA16CB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1092" y="475989"/>
            <a:ext cx="4857750" cy="371056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Title</a:t>
            </a:r>
            <a:endParaRPr lang="en-ID" sz="2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139416-DB89-494F-BBAA-F06C19D1F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7939" y="831634"/>
            <a:ext cx="4286250" cy="371056"/>
          </a:xfrm>
        </p:spPr>
        <p:txBody>
          <a:bodyPr>
            <a:normAutofit fontScale="85000" lnSpcReduction="20000"/>
          </a:bodyPr>
          <a:lstStyle/>
          <a:p>
            <a:r>
              <a:rPr lang="en-US" sz="1100" dirty="0"/>
              <a:t>Name, Affiliation</a:t>
            </a:r>
          </a:p>
          <a:p>
            <a:r>
              <a:rPr lang="en-US" sz="1100" dirty="0"/>
              <a:t>Email</a:t>
            </a:r>
            <a:endParaRPr lang="en-ID" sz="11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486CD2-709D-413D-AB45-878FD290D43E}"/>
              </a:ext>
            </a:extLst>
          </p:cNvPr>
          <p:cNvSpPr txBox="1"/>
          <p:nvPr/>
        </p:nvSpPr>
        <p:spPr>
          <a:xfrm>
            <a:off x="4103295" y="-2851524"/>
            <a:ext cx="905487" cy="636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97" dirty="0"/>
              <a:t>YOUR LOGO</a:t>
            </a:r>
            <a:endParaRPr lang="en-ID" sz="1697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118173F-BD4E-4E4E-BC2E-9FF43DB97F44}"/>
              </a:ext>
            </a:extLst>
          </p:cNvPr>
          <p:cNvSpPr txBox="1">
            <a:spLocks/>
          </p:cNvSpPr>
          <p:nvPr/>
        </p:nvSpPr>
        <p:spPr>
          <a:xfrm>
            <a:off x="3118206" y="1"/>
            <a:ext cx="929811" cy="3710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5715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7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100" dirty="0"/>
              <a:t>Your logo</a:t>
            </a:r>
            <a:endParaRPr lang="en-ID" sz="1100" dirty="0"/>
          </a:p>
        </p:txBody>
      </p:sp>
    </p:spTree>
    <p:extLst>
      <p:ext uri="{BB962C8B-B14F-4D97-AF65-F5344CB8AC3E}">
        <p14:creationId xmlns:p14="http://schemas.microsoft.com/office/powerpoint/2010/main" val="3054999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9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Elisabeth Rukmini</dc:creator>
  <cp:lastModifiedBy>Elisabeth Rukmini</cp:lastModifiedBy>
  <cp:revision>6</cp:revision>
  <dcterms:created xsi:type="dcterms:W3CDTF">2021-12-20T14:09:56Z</dcterms:created>
  <dcterms:modified xsi:type="dcterms:W3CDTF">2021-12-24T00:47:31Z</dcterms:modified>
</cp:coreProperties>
</file>